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6942" rtl="0" eaLnBrk="1" latinLnBrk="0" hangingPunct="1">
      <a:defRPr sz="1800" kern="1200">
        <a:solidFill>
          <a:schemeClr val="tx1"/>
        </a:solidFill>
        <a:latin typeface="+mn-lt"/>
        <a:ea typeface="+mn-ea"/>
        <a:cs typeface="+mn-cs"/>
      </a:defRPr>
    </a:lvl1pPr>
    <a:lvl2pPr marL="458471" algn="l" defTabSz="916942" rtl="0" eaLnBrk="1" latinLnBrk="0" hangingPunct="1">
      <a:defRPr sz="1800" kern="1200">
        <a:solidFill>
          <a:schemeClr val="tx1"/>
        </a:solidFill>
        <a:latin typeface="+mn-lt"/>
        <a:ea typeface="+mn-ea"/>
        <a:cs typeface="+mn-cs"/>
      </a:defRPr>
    </a:lvl2pPr>
    <a:lvl3pPr marL="916942" algn="l" defTabSz="916942" rtl="0" eaLnBrk="1" latinLnBrk="0" hangingPunct="1">
      <a:defRPr sz="1800" kern="1200">
        <a:solidFill>
          <a:schemeClr val="tx1"/>
        </a:solidFill>
        <a:latin typeface="+mn-lt"/>
        <a:ea typeface="+mn-ea"/>
        <a:cs typeface="+mn-cs"/>
      </a:defRPr>
    </a:lvl3pPr>
    <a:lvl4pPr marL="1375413" algn="l" defTabSz="916942" rtl="0" eaLnBrk="1" latinLnBrk="0" hangingPunct="1">
      <a:defRPr sz="1800" kern="1200">
        <a:solidFill>
          <a:schemeClr val="tx1"/>
        </a:solidFill>
        <a:latin typeface="+mn-lt"/>
        <a:ea typeface="+mn-ea"/>
        <a:cs typeface="+mn-cs"/>
      </a:defRPr>
    </a:lvl4pPr>
    <a:lvl5pPr marL="1833884" algn="l" defTabSz="916942" rtl="0" eaLnBrk="1" latinLnBrk="0" hangingPunct="1">
      <a:defRPr sz="1800" kern="1200">
        <a:solidFill>
          <a:schemeClr val="tx1"/>
        </a:solidFill>
        <a:latin typeface="+mn-lt"/>
        <a:ea typeface="+mn-ea"/>
        <a:cs typeface="+mn-cs"/>
      </a:defRPr>
    </a:lvl5pPr>
    <a:lvl6pPr marL="2292355" algn="l" defTabSz="916942" rtl="0" eaLnBrk="1" latinLnBrk="0" hangingPunct="1">
      <a:defRPr sz="1800" kern="1200">
        <a:solidFill>
          <a:schemeClr val="tx1"/>
        </a:solidFill>
        <a:latin typeface="+mn-lt"/>
        <a:ea typeface="+mn-ea"/>
        <a:cs typeface="+mn-cs"/>
      </a:defRPr>
    </a:lvl6pPr>
    <a:lvl7pPr marL="2750826" algn="l" defTabSz="916942" rtl="0" eaLnBrk="1" latinLnBrk="0" hangingPunct="1">
      <a:defRPr sz="1800" kern="1200">
        <a:solidFill>
          <a:schemeClr val="tx1"/>
        </a:solidFill>
        <a:latin typeface="+mn-lt"/>
        <a:ea typeface="+mn-ea"/>
        <a:cs typeface="+mn-cs"/>
      </a:defRPr>
    </a:lvl7pPr>
    <a:lvl8pPr marL="3209297" algn="l" defTabSz="916942" rtl="0" eaLnBrk="1" latinLnBrk="0" hangingPunct="1">
      <a:defRPr sz="1800" kern="1200">
        <a:solidFill>
          <a:schemeClr val="tx1"/>
        </a:solidFill>
        <a:latin typeface="+mn-lt"/>
        <a:ea typeface="+mn-ea"/>
        <a:cs typeface="+mn-cs"/>
      </a:defRPr>
    </a:lvl8pPr>
    <a:lvl9pPr marL="3667768" algn="l" defTabSz="9169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5B"/>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04" y="9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2816" indent="0" algn="ctr">
              <a:buNone/>
              <a:defRPr>
                <a:solidFill>
                  <a:schemeClr val="tx1">
                    <a:tint val="75000"/>
                  </a:schemeClr>
                </a:solidFill>
              </a:defRPr>
            </a:lvl2pPr>
            <a:lvl3pPr marL="905633" indent="0" algn="ctr">
              <a:buNone/>
              <a:defRPr>
                <a:solidFill>
                  <a:schemeClr val="tx1">
                    <a:tint val="75000"/>
                  </a:schemeClr>
                </a:solidFill>
              </a:defRPr>
            </a:lvl3pPr>
            <a:lvl4pPr marL="1358450" indent="0" algn="ctr">
              <a:buNone/>
              <a:defRPr>
                <a:solidFill>
                  <a:schemeClr val="tx1">
                    <a:tint val="75000"/>
                  </a:schemeClr>
                </a:solidFill>
              </a:defRPr>
            </a:lvl4pPr>
            <a:lvl5pPr marL="1811266" indent="0" algn="ctr">
              <a:buNone/>
              <a:defRPr>
                <a:solidFill>
                  <a:schemeClr val="tx1">
                    <a:tint val="75000"/>
                  </a:schemeClr>
                </a:solidFill>
              </a:defRPr>
            </a:lvl5pPr>
            <a:lvl6pPr marL="2264083" indent="0" algn="ctr">
              <a:buNone/>
              <a:defRPr>
                <a:solidFill>
                  <a:schemeClr val="tx1">
                    <a:tint val="75000"/>
                  </a:schemeClr>
                </a:solidFill>
              </a:defRPr>
            </a:lvl6pPr>
            <a:lvl7pPr marL="2716899" indent="0" algn="ctr">
              <a:buNone/>
              <a:defRPr>
                <a:solidFill>
                  <a:schemeClr val="tx1">
                    <a:tint val="75000"/>
                  </a:schemeClr>
                </a:solidFill>
              </a:defRPr>
            </a:lvl7pPr>
            <a:lvl8pPr marL="3169716" indent="0" algn="ctr">
              <a:buNone/>
              <a:defRPr>
                <a:solidFill>
                  <a:schemeClr val="tx1">
                    <a:tint val="75000"/>
                  </a:schemeClr>
                </a:solidFill>
              </a:defRPr>
            </a:lvl8pPr>
            <a:lvl9pPr marL="36225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8"/>
            <a:ext cx="6217920" cy="2000249"/>
          </a:xfrm>
        </p:spPr>
        <p:txBody>
          <a:bodyPr anchor="b"/>
          <a:lstStyle>
            <a:lvl1pPr marL="0" indent="0">
              <a:buNone/>
              <a:defRPr sz="1956">
                <a:solidFill>
                  <a:schemeClr val="tx1">
                    <a:tint val="75000"/>
                  </a:schemeClr>
                </a:solidFill>
              </a:defRPr>
            </a:lvl1pPr>
            <a:lvl2pPr marL="452816" indent="0">
              <a:buNone/>
              <a:defRPr sz="1778">
                <a:solidFill>
                  <a:schemeClr val="tx1">
                    <a:tint val="75000"/>
                  </a:schemeClr>
                </a:solidFill>
              </a:defRPr>
            </a:lvl2pPr>
            <a:lvl3pPr marL="905633" indent="0">
              <a:buNone/>
              <a:defRPr sz="1600">
                <a:solidFill>
                  <a:schemeClr val="tx1">
                    <a:tint val="75000"/>
                  </a:schemeClr>
                </a:solidFill>
              </a:defRPr>
            </a:lvl3pPr>
            <a:lvl4pPr marL="1358450" indent="0">
              <a:buNone/>
              <a:defRPr sz="1422">
                <a:solidFill>
                  <a:schemeClr val="tx1">
                    <a:tint val="75000"/>
                  </a:schemeClr>
                </a:solidFill>
              </a:defRPr>
            </a:lvl4pPr>
            <a:lvl5pPr marL="1811266" indent="0">
              <a:buNone/>
              <a:defRPr sz="1422">
                <a:solidFill>
                  <a:schemeClr val="tx1">
                    <a:tint val="75000"/>
                  </a:schemeClr>
                </a:solidFill>
              </a:defRPr>
            </a:lvl5pPr>
            <a:lvl6pPr marL="2264083" indent="0">
              <a:buNone/>
              <a:defRPr sz="1422">
                <a:solidFill>
                  <a:schemeClr val="tx1">
                    <a:tint val="75000"/>
                  </a:schemeClr>
                </a:solidFill>
              </a:defRPr>
            </a:lvl6pPr>
            <a:lvl7pPr marL="2716899" indent="0">
              <a:buNone/>
              <a:defRPr sz="1422">
                <a:solidFill>
                  <a:schemeClr val="tx1">
                    <a:tint val="75000"/>
                  </a:schemeClr>
                </a:solidFill>
              </a:defRPr>
            </a:lvl7pPr>
            <a:lvl8pPr marL="3169716" indent="0">
              <a:buNone/>
              <a:defRPr sz="1422">
                <a:solidFill>
                  <a:schemeClr val="tx1">
                    <a:tint val="75000"/>
                  </a:schemeClr>
                </a:solidFill>
              </a:defRPr>
            </a:lvl8pPr>
            <a:lvl9pPr marL="3622532"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756"/>
            </a:lvl1pPr>
            <a:lvl2pPr>
              <a:defRPr sz="2400"/>
            </a:lvl2pPr>
            <a:lvl3pPr>
              <a:defRPr sz="1956"/>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3"/>
            <a:ext cx="3230880" cy="6034617"/>
          </a:xfrm>
        </p:spPr>
        <p:txBody>
          <a:bodyPr/>
          <a:lstStyle>
            <a:lvl1pPr>
              <a:defRPr sz="2756"/>
            </a:lvl1pPr>
            <a:lvl2pPr>
              <a:defRPr sz="2400"/>
            </a:lvl2pPr>
            <a:lvl3pPr>
              <a:defRPr sz="1956"/>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2816" indent="0">
              <a:buNone/>
              <a:defRPr sz="1956" b="1"/>
            </a:lvl2pPr>
            <a:lvl3pPr marL="905633" indent="0">
              <a:buNone/>
              <a:defRPr sz="1778" b="1"/>
            </a:lvl3pPr>
            <a:lvl4pPr marL="1358450" indent="0">
              <a:buNone/>
              <a:defRPr sz="1600" b="1"/>
            </a:lvl4pPr>
            <a:lvl5pPr marL="1811266" indent="0">
              <a:buNone/>
              <a:defRPr sz="1600" b="1"/>
            </a:lvl5pPr>
            <a:lvl6pPr marL="2264083" indent="0">
              <a:buNone/>
              <a:defRPr sz="1600" b="1"/>
            </a:lvl6pPr>
            <a:lvl7pPr marL="2716899" indent="0">
              <a:buNone/>
              <a:defRPr sz="1600" b="1"/>
            </a:lvl7pPr>
            <a:lvl8pPr marL="3169716" indent="0">
              <a:buNone/>
              <a:defRPr sz="1600" b="1"/>
            </a:lvl8pPr>
            <a:lvl9pPr marL="3622532"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1956"/>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2816" indent="0">
              <a:buNone/>
              <a:defRPr sz="1956" b="1"/>
            </a:lvl2pPr>
            <a:lvl3pPr marL="905633" indent="0">
              <a:buNone/>
              <a:defRPr sz="1778" b="1"/>
            </a:lvl3pPr>
            <a:lvl4pPr marL="1358450" indent="0">
              <a:buNone/>
              <a:defRPr sz="1600" b="1"/>
            </a:lvl4pPr>
            <a:lvl5pPr marL="1811266" indent="0">
              <a:buNone/>
              <a:defRPr sz="1600" b="1"/>
            </a:lvl5pPr>
            <a:lvl6pPr marL="2264083" indent="0">
              <a:buNone/>
              <a:defRPr sz="1600" b="1"/>
            </a:lvl6pPr>
            <a:lvl7pPr marL="2716899" indent="0">
              <a:buNone/>
              <a:defRPr sz="1600" b="1"/>
            </a:lvl7pPr>
            <a:lvl8pPr marL="3169716" indent="0">
              <a:buNone/>
              <a:defRPr sz="1600" b="1"/>
            </a:lvl8pPr>
            <a:lvl9pPr marL="36225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1956"/>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1" cy="1549400"/>
          </a:xfrm>
        </p:spPr>
        <p:txBody>
          <a:bodyPr anchor="b"/>
          <a:lstStyle>
            <a:lvl1pPr algn="l">
              <a:defRPr sz="1956" b="1"/>
            </a:lvl1pPr>
          </a:lstStyle>
          <a:p>
            <a:r>
              <a:rPr lang="en-US"/>
              <a:t>Click to edit Master title style</a:t>
            </a:r>
          </a:p>
        </p:txBody>
      </p:sp>
      <p:sp>
        <p:nvSpPr>
          <p:cNvPr id="3" name="Content Placeholder 2"/>
          <p:cNvSpPr>
            <a:spLocks noGrp="1"/>
          </p:cNvSpPr>
          <p:nvPr>
            <p:ph idx="1"/>
          </p:nvPr>
        </p:nvSpPr>
        <p:spPr>
          <a:xfrm>
            <a:off x="2860040" y="364067"/>
            <a:ext cx="4089401" cy="7804151"/>
          </a:xfrm>
        </p:spPr>
        <p:txBody>
          <a:bodyPr/>
          <a:lstStyle>
            <a:lvl1pPr>
              <a:defRPr sz="3200"/>
            </a:lvl1pPr>
            <a:lvl2pPr>
              <a:defRPr sz="2756"/>
            </a:lvl2pPr>
            <a:lvl3pPr>
              <a:defRPr sz="2400"/>
            </a:lvl3pPr>
            <a:lvl4pPr>
              <a:defRPr sz="1956"/>
            </a:lvl4pPr>
            <a:lvl5pPr>
              <a:defRPr sz="1956"/>
            </a:lvl5pPr>
            <a:lvl6pPr>
              <a:defRPr sz="1956"/>
            </a:lvl6pPr>
            <a:lvl7pPr>
              <a:defRPr sz="1956"/>
            </a:lvl7pPr>
            <a:lvl8pPr>
              <a:defRPr sz="1956"/>
            </a:lvl8pPr>
            <a:lvl9pPr>
              <a:defRPr sz="19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1" cy="6254751"/>
          </a:xfrm>
        </p:spPr>
        <p:txBody>
          <a:bodyPr/>
          <a:lstStyle>
            <a:lvl1pPr marL="0" indent="0">
              <a:buNone/>
              <a:defRPr sz="1422"/>
            </a:lvl1pPr>
            <a:lvl2pPr marL="452816" indent="0">
              <a:buNone/>
              <a:defRPr sz="1156"/>
            </a:lvl2pPr>
            <a:lvl3pPr marL="905633" indent="0">
              <a:buNone/>
              <a:defRPr sz="978"/>
            </a:lvl3pPr>
            <a:lvl4pPr marL="1358450" indent="0">
              <a:buNone/>
              <a:defRPr sz="889"/>
            </a:lvl4pPr>
            <a:lvl5pPr marL="1811266" indent="0">
              <a:buNone/>
              <a:defRPr sz="889"/>
            </a:lvl5pPr>
            <a:lvl6pPr marL="2264083" indent="0">
              <a:buNone/>
              <a:defRPr sz="889"/>
            </a:lvl6pPr>
            <a:lvl7pPr marL="2716899" indent="0">
              <a:buNone/>
              <a:defRPr sz="889"/>
            </a:lvl7pPr>
            <a:lvl8pPr marL="3169716" indent="0">
              <a:buNone/>
              <a:defRPr sz="889"/>
            </a:lvl8pPr>
            <a:lvl9pPr marL="362253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1956"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2816" indent="0">
              <a:buNone/>
              <a:defRPr sz="2756"/>
            </a:lvl2pPr>
            <a:lvl3pPr marL="905633" indent="0">
              <a:buNone/>
              <a:defRPr sz="2400"/>
            </a:lvl3pPr>
            <a:lvl4pPr marL="1358450" indent="0">
              <a:buNone/>
              <a:defRPr sz="1956"/>
            </a:lvl4pPr>
            <a:lvl5pPr marL="1811266" indent="0">
              <a:buNone/>
              <a:defRPr sz="1956"/>
            </a:lvl5pPr>
            <a:lvl6pPr marL="2264083" indent="0">
              <a:buNone/>
              <a:defRPr sz="1956"/>
            </a:lvl6pPr>
            <a:lvl7pPr marL="2716899" indent="0">
              <a:buNone/>
              <a:defRPr sz="1956"/>
            </a:lvl7pPr>
            <a:lvl8pPr marL="3169716" indent="0">
              <a:buNone/>
              <a:defRPr sz="1956"/>
            </a:lvl8pPr>
            <a:lvl9pPr marL="3622532" indent="0">
              <a:buNone/>
              <a:defRPr sz="1956"/>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22"/>
            </a:lvl1pPr>
            <a:lvl2pPr marL="452816" indent="0">
              <a:buNone/>
              <a:defRPr sz="1156"/>
            </a:lvl2pPr>
            <a:lvl3pPr marL="905633" indent="0">
              <a:buNone/>
              <a:defRPr sz="978"/>
            </a:lvl3pPr>
            <a:lvl4pPr marL="1358450" indent="0">
              <a:buNone/>
              <a:defRPr sz="889"/>
            </a:lvl4pPr>
            <a:lvl5pPr marL="1811266" indent="0">
              <a:buNone/>
              <a:defRPr sz="889"/>
            </a:lvl5pPr>
            <a:lvl6pPr marL="2264083" indent="0">
              <a:buNone/>
              <a:defRPr sz="889"/>
            </a:lvl6pPr>
            <a:lvl7pPr marL="2716899" indent="0">
              <a:buNone/>
              <a:defRPr sz="889"/>
            </a:lvl7pPr>
            <a:lvl8pPr marL="3169716" indent="0">
              <a:buNone/>
              <a:defRPr sz="889"/>
            </a:lvl8pPr>
            <a:lvl9pPr marL="362253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3"/>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56">
                <a:solidFill>
                  <a:schemeClr val="tx1">
                    <a:tint val="75000"/>
                  </a:schemeClr>
                </a:solidFill>
              </a:defRPr>
            </a:lvl1pPr>
          </a:lstStyle>
          <a:p>
            <a:fld id="{1D8BD707-D9CF-40AE-B4C6-C98DA3205C09}" type="datetimeFigureOut">
              <a:rPr lang="en-US" smtClean="0"/>
              <a:pPr/>
              <a:t>11/19/2020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5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5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5633" rtl="0" eaLnBrk="1" latinLnBrk="0" hangingPunct="1">
        <a:spcBef>
          <a:spcPct val="0"/>
        </a:spcBef>
        <a:buNone/>
        <a:defRPr sz="4356" kern="1200">
          <a:solidFill>
            <a:schemeClr val="tx1"/>
          </a:solidFill>
          <a:latin typeface="+mj-lt"/>
          <a:ea typeface="+mj-ea"/>
          <a:cs typeface="+mj-cs"/>
        </a:defRPr>
      </a:lvl1pPr>
    </p:titleStyle>
    <p:bodyStyle>
      <a:lvl1pPr marL="339612" indent="-339612" algn="l" defTabSz="9056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5827" indent="-283011" algn="l" defTabSz="905633" rtl="0" eaLnBrk="1" latinLnBrk="0" hangingPunct="1">
        <a:spcBef>
          <a:spcPct val="20000"/>
        </a:spcBef>
        <a:buFont typeface="Arial" pitchFamily="34" charset="0"/>
        <a:buChar char="–"/>
        <a:defRPr sz="2756" kern="1200">
          <a:solidFill>
            <a:schemeClr val="tx1"/>
          </a:solidFill>
          <a:latin typeface="+mn-lt"/>
          <a:ea typeface="+mn-ea"/>
          <a:cs typeface="+mn-cs"/>
        </a:defRPr>
      </a:lvl2pPr>
      <a:lvl3pPr marL="1132042" indent="-226408" algn="l" defTabSz="9056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4858"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4pPr>
      <a:lvl5pPr marL="2037674"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5pPr>
      <a:lvl6pPr marL="2490491"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6pPr>
      <a:lvl7pPr marL="2943308"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7pPr>
      <a:lvl8pPr marL="3396124"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8pPr>
      <a:lvl9pPr marL="3848941" indent="-226408" algn="l" defTabSz="905633" rtl="0" eaLnBrk="1" latinLnBrk="0" hangingPunct="1">
        <a:spcBef>
          <a:spcPct val="20000"/>
        </a:spcBef>
        <a:buFont typeface="Arial" pitchFamily="34" charset="0"/>
        <a:buChar char="•"/>
        <a:defRPr sz="1956" kern="1200">
          <a:solidFill>
            <a:schemeClr val="tx1"/>
          </a:solidFill>
          <a:latin typeface="+mn-lt"/>
          <a:ea typeface="+mn-ea"/>
          <a:cs typeface="+mn-cs"/>
        </a:defRPr>
      </a:lvl9pPr>
    </p:bodyStyle>
    <p:otherStyle>
      <a:defPPr>
        <a:defRPr lang="en-US"/>
      </a:defPPr>
      <a:lvl1pPr marL="0" algn="l" defTabSz="905633" rtl="0" eaLnBrk="1" latinLnBrk="0" hangingPunct="1">
        <a:defRPr sz="1778" kern="1200">
          <a:solidFill>
            <a:schemeClr val="tx1"/>
          </a:solidFill>
          <a:latin typeface="+mn-lt"/>
          <a:ea typeface="+mn-ea"/>
          <a:cs typeface="+mn-cs"/>
        </a:defRPr>
      </a:lvl1pPr>
      <a:lvl2pPr marL="452816" algn="l" defTabSz="905633" rtl="0" eaLnBrk="1" latinLnBrk="0" hangingPunct="1">
        <a:defRPr sz="1778" kern="1200">
          <a:solidFill>
            <a:schemeClr val="tx1"/>
          </a:solidFill>
          <a:latin typeface="+mn-lt"/>
          <a:ea typeface="+mn-ea"/>
          <a:cs typeface="+mn-cs"/>
        </a:defRPr>
      </a:lvl2pPr>
      <a:lvl3pPr marL="905633" algn="l" defTabSz="905633" rtl="0" eaLnBrk="1" latinLnBrk="0" hangingPunct="1">
        <a:defRPr sz="1778" kern="1200">
          <a:solidFill>
            <a:schemeClr val="tx1"/>
          </a:solidFill>
          <a:latin typeface="+mn-lt"/>
          <a:ea typeface="+mn-ea"/>
          <a:cs typeface="+mn-cs"/>
        </a:defRPr>
      </a:lvl3pPr>
      <a:lvl4pPr marL="1358450" algn="l" defTabSz="905633" rtl="0" eaLnBrk="1" latinLnBrk="0" hangingPunct="1">
        <a:defRPr sz="1778" kern="1200">
          <a:solidFill>
            <a:schemeClr val="tx1"/>
          </a:solidFill>
          <a:latin typeface="+mn-lt"/>
          <a:ea typeface="+mn-ea"/>
          <a:cs typeface="+mn-cs"/>
        </a:defRPr>
      </a:lvl4pPr>
      <a:lvl5pPr marL="1811266" algn="l" defTabSz="905633" rtl="0" eaLnBrk="1" latinLnBrk="0" hangingPunct="1">
        <a:defRPr sz="1778" kern="1200">
          <a:solidFill>
            <a:schemeClr val="tx1"/>
          </a:solidFill>
          <a:latin typeface="+mn-lt"/>
          <a:ea typeface="+mn-ea"/>
          <a:cs typeface="+mn-cs"/>
        </a:defRPr>
      </a:lvl5pPr>
      <a:lvl6pPr marL="2264083" algn="l" defTabSz="905633" rtl="0" eaLnBrk="1" latinLnBrk="0" hangingPunct="1">
        <a:defRPr sz="1778" kern="1200">
          <a:solidFill>
            <a:schemeClr val="tx1"/>
          </a:solidFill>
          <a:latin typeface="+mn-lt"/>
          <a:ea typeface="+mn-ea"/>
          <a:cs typeface="+mn-cs"/>
        </a:defRPr>
      </a:lvl6pPr>
      <a:lvl7pPr marL="2716899" algn="l" defTabSz="905633" rtl="0" eaLnBrk="1" latinLnBrk="0" hangingPunct="1">
        <a:defRPr sz="1778" kern="1200">
          <a:solidFill>
            <a:schemeClr val="tx1"/>
          </a:solidFill>
          <a:latin typeface="+mn-lt"/>
          <a:ea typeface="+mn-ea"/>
          <a:cs typeface="+mn-cs"/>
        </a:defRPr>
      </a:lvl7pPr>
      <a:lvl8pPr marL="3169716" algn="l" defTabSz="905633" rtl="0" eaLnBrk="1" latinLnBrk="0" hangingPunct="1">
        <a:defRPr sz="1778" kern="1200">
          <a:solidFill>
            <a:schemeClr val="tx1"/>
          </a:solidFill>
          <a:latin typeface="+mn-lt"/>
          <a:ea typeface="+mn-ea"/>
          <a:cs typeface="+mn-cs"/>
        </a:defRPr>
      </a:lvl8pPr>
      <a:lvl9pPr marL="3622532" algn="l" defTabSz="905633"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50"/>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8200" y="55484"/>
            <a:ext cx="5638800" cy="3757633"/>
          </a:xfrm>
          <a:prstGeom prst="rect">
            <a:avLst/>
          </a:prstGeom>
          <a:ln>
            <a:noFill/>
          </a:ln>
          <a:effectLst/>
        </p:spPr>
      </p:pic>
      <p:sp>
        <p:nvSpPr>
          <p:cNvPr id="4" name="Rectangle 3"/>
          <p:cNvSpPr/>
          <p:nvPr/>
        </p:nvSpPr>
        <p:spPr>
          <a:xfrm>
            <a:off x="1" y="3146331"/>
            <a:ext cx="7301522" cy="666786"/>
          </a:xfrm>
          <a:prstGeom prst="rect">
            <a:avLst/>
          </a:prstGeom>
        </p:spPr>
        <p:txBody>
          <a:bodyPr wrap="square">
            <a:spAutoFit/>
          </a:bodyPr>
          <a:lstStyle/>
          <a:p>
            <a:pPr algn="ctr"/>
            <a:r>
              <a:rPr lang="en-US" sz="2133"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1421 Saint Hubert Way</a:t>
            </a:r>
          </a:p>
          <a:p>
            <a:pPr algn="ctr"/>
            <a:r>
              <a:rPr lang="en-US" sz="16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Hunt Club ~ Charleston ~ MLS# 20029450 ~ $454,900</a:t>
            </a:r>
            <a:endParaRPr lang="en-US" sz="1422"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760009" y="8254493"/>
            <a:ext cx="3793067" cy="570926"/>
          </a:xfrm>
          <a:prstGeom prst="rect">
            <a:avLst/>
          </a:prstGeom>
        </p:spPr>
        <p:txBody>
          <a:bodyPr wrap="square">
            <a:spAutoFit/>
          </a:bodyPr>
          <a:lstStyle/>
          <a:p>
            <a:pPr algn="ctr"/>
            <a:r>
              <a:rPr lang="en-US" sz="1244" dirty="0">
                <a:solidFill>
                  <a:schemeClr val="bg1"/>
                </a:solidFill>
                <a:effectLst>
                  <a:outerShdw blurRad="38100" dist="38100" dir="2700000" algn="tl">
                    <a:srgbClr val="000000">
                      <a:alpha val="43137"/>
                    </a:srgbClr>
                  </a:outerShdw>
                </a:effectLst>
                <a:latin typeface="Lucida Sans" panose="020B0602030504020204" pitchFamily="34" charset="0"/>
              </a:rPr>
              <a:t>Laurie Loparo</a:t>
            </a:r>
            <a:br>
              <a:rPr lang="en-US" sz="1244" dirty="0">
                <a:solidFill>
                  <a:schemeClr val="bg1"/>
                </a:solidFill>
                <a:effectLst>
                  <a:outerShdw blurRad="38100" dist="38100" dir="2700000" algn="tl">
                    <a:srgbClr val="000000">
                      <a:alpha val="43137"/>
                    </a:srgbClr>
                  </a:outerShdw>
                </a:effectLst>
                <a:latin typeface="Lucida Sans" panose="020B0602030504020204" pitchFamily="34" charset="0"/>
              </a:rPr>
            </a:br>
            <a:r>
              <a:rPr lang="en-US" sz="933" dirty="0">
                <a:solidFill>
                  <a:schemeClr val="bg1"/>
                </a:solidFill>
                <a:effectLst>
                  <a:outerShdw blurRad="38100" dist="38100" dir="2700000" algn="tl">
                    <a:srgbClr val="000000">
                      <a:alpha val="43137"/>
                    </a:srgbClr>
                  </a:outerShdw>
                </a:effectLst>
                <a:latin typeface="Lucida Sans" panose="020B0602030504020204" pitchFamily="34" charset="0"/>
              </a:rPr>
              <a:t>(843) 442-1290 | laurieloparo@gmail.com</a:t>
            </a:r>
          </a:p>
          <a:p>
            <a:pPr algn="ctr"/>
            <a:r>
              <a:rPr lang="en-US" sz="933" dirty="0">
                <a:solidFill>
                  <a:schemeClr val="bg1"/>
                </a:solidFill>
                <a:effectLst>
                  <a:outerShdw blurRad="38100" dist="38100" dir="2700000" algn="tl">
                    <a:srgbClr val="000000">
                      <a:alpha val="43137"/>
                    </a:srgbClr>
                  </a:outerShdw>
                </a:effectLst>
                <a:latin typeface="Lucida Sans" panose="020B0602030504020204" pitchFamily="34" charset="0"/>
              </a:rPr>
              <a:t>www.lauriesellscharleston.com</a:t>
            </a:r>
          </a:p>
        </p:txBody>
      </p:sp>
      <p:sp>
        <p:nvSpPr>
          <p:cNvPr id="35" name="Rectangle 34"/>
          <p:cNvSpPr/>
          <p:nvPr/>
        </p:nvSpPr>
        <p:spPr>
          <a:xfrm>
            <a:off x="202144" y="8935951"/>
            <a:ext cx="6908796" cy="201722"/>
          </a:xfrm>
          <a:prstGeom prst="rect">
            <a:avLst/>
          </a:prstGeom>
        </p:spPr>
        <p:txBody>
          <a:bodyPr wrap="square" anchor="b">
            <a:spAutoFit/>
          </a:bodyPr>
          <a:lstStyle/>
          <a:p>
            <a:pPr algn="ctr"/>
            <a:r>
              <a:rPr lang="en-US" sz="711" dirty="0">
                <a:solidFill>
                  <a:schemeClr val="bg1"/>
                </a:solidFill>
                <a:effectLst>
                  <a:outerShdw blurRad="38100" dist="38100" dir="2700000" algn="tl">
                    <a:srgbClr val="000000">
                      <a:alpha val="43137"/>
                    </a:srgbClr>
                  </a:outerShdw>
                </a:effectLst>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77672" y="8248650"/>
            <a:ext cx="1202060" cy="7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35466" y="8248650"/>
            <a:ext cx="1159933" cy="798119"/>
          </a:xfrm>
          <a:prstGeom prst="rect">
            <a:avLst/>
          </a:prstGeom>
          <a:effectLst/>
        </p:spPr>
      </p:pic>
      <p:sp>
        <p:nvSpPr>
          <p:cNvPr id="2" name="Title 1"/>
          <p:cNvSpPr>
            <a:spLocks noGrp="1"/>
          </p:cNvSpPr>
          <p:nvPr>
            <p:ph type="ctrTitle"/>
          </p:nvPr>
        </p:nvSpPr>
        <p:spPr>
          <a:xfrm>
            <a:off x="0" y="0"/>
            <a:ext cx="7315200" cy="482229"/>
          </a:xfrm>
          <a:effectLst/>
        </p:spPr>
        <p:txBody>
          <a:bodyPr anchor="t">
            <a:noAutofit/>
          </a:bodyPr>
          <a:lstStyle/>
          <a:p>
            <a:r>
              <a:rPr lang="en-US" sz="2844" b="1" i="1">
                <a:ln w="3175">
                  <a:solidFill>
                    <a:schemeClr val="tx2"/>
                  </a:solidFill>
                </a:ln>
                <a:solidFill>
                  <a:srgbClr val="FFFF00"/>
                </a:solidFill>
                <a:effectLst>
                  <a:outerShdw blurRad="38100" dist="38100" dir="2700000" algn="tl">
                    <a:srgbClr val="000000">
                      <a:alpha val="43137"/>
                    </a:srgbClr>
                  </a:outerShdw>
                </a:effectLst>
                <a:latin typeface="Lucida Sans" panose="020B0602030504020204" pitchFamily="34" charset="0"/>
              </a:rPr>
              <a:t>A Must See!</a:t>
            </a:r>
            <a:endParaRPr lang="en-US" sz="2844" b="1" i="1" dirty="0">
              <a:ln w="3175">
                <a:solidFill>
                  <a:schemeClr val="tx2"/>
                </a:solidFill>
              </a:ln>
              <a:solidFill>
                <a:srgbClr val="FFFF00"/>
              </a:solidFill>
              <a:effectLst>
                <a:outerShdw blurRad="38100" dist="38100" dir="2700000" algn="tl">
                  <a:srgbClr val="000000">
                    <a:alpha val="43137"/>
                  </a:srgbClr>
                </a:outerShdw>
              </a:effectLst>
              <a:latin typeface="Lucida Sans" panose="020B0602030504020204" pitchFamily="34" charset="0"/>
            </a:endParaRPr>
          </a:p>
        </p:txBody>
      </p:sp>
      <p:pic>
        <p:nvPicPr>
          <p:cNvPr id="7" name="Picture 6"/>
          <p:cNvPicPr>
            <a:picLocks/>
          </p:cNvPicPr>
          <p:nvPr/>
        </p:nvPicPr>
        <p:blipFill>
          <a:blip r:embed="rId7" cstate="print">
            <a:extLst>
              <a:ext uri="{28A0092B-C50C-407E-A947-70E740481C1C}">
                <a14:useLocalDpi xmlns:a14="http://schemas.microsoft.com/office/drawing/2010/main" val="0"/>
              </a:ext>
            </a:extLst>
          </a:blip>
          <a:srcRect/>
          <a:stretch/>
        </p:blipFill>
        <p:spPr>
          <a:xfrm>
            <a:off x="135467" y="7223059"/>
            <a:ext cx="1281211" cy="854141"/>
          </a:xfrm>
          <a:prstGeom prst="rect">
            <a:avLst/>
          </a:prstGeom>
          <a:ln>
            <a:noFill/>
          </a:ln>
          <a:effectLst/>
        </p:spPr>
      </p:pic>
      <p:pic>
        <p:nvPicPr>
          <p:cNvPr id="8" name="Picture 7"/>
          <p:cNvPicPr>
            <a:picLocks/>
          </p:cNvPicPr>
          <p:nvPr/>
        </p:nvPicPr>
        <p:blipFill>
          <a:blip r:embed="rId8" cstate="print">
            <a:extLst>
              <a:ext uri="{28A0092B-C50C-407E-A947-70E740481C1C}">
                <a14:useLocalDpi xmlns:a14="http://schemas.microsoft.com/office/drawing/2010/main" val="0"/>
              </a:ext>
            </a:extLst>
          </a:blip>
          <a:srcRect/>
          <a:stretch/>
        </p:blipFill>
        <p:spPr>
          <a:xfrm>
            <a:off x="4457758" y="7223060"/>
            <a:ext cx="1281211" cy="854140"/>
          </a:xfrm>
          <a:prstGeom prst="rect">
            <a:avLst/>
          </a:prstGeom>
          <a:ln>
            <a:noFill/>
          </a:ln>
          <a:effectLst/>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rcRect/>
          <a:stretch/>
        </p:blipFill>
        <p:spPr>
          <a:xfrm>
            <a:off x="1576231" y="7223059"/>
            <a:ext cx="1281211" cy="854141"/>
          </a:xfrm>
          <a:prstGeom prst="rect">
            <a:avLst/>
          </a:prstGeom>
          <a:ln>
            <a:noFill/>
          </a:ln>
          <a:effectLst/>
        </p:spPr>
      </p:pic>
      <p:pic>
        <p:nvPicPr>
          <p:cNvPr id="17" name="Picture 16"/>
          <p:cNvPicPr>
            <a:picLocks/>
          </p:cNvPicPr>
          <p:nvPr/>
        </p:nvPicPr>
        <p:blipFill>
          <a:blip r:embed="rId10" cstate="print">
            <a:extLst>
              <a:ext uri="{28A0092B-C50C-407E-A947-70E740481C1C}">
                <a14:useLocalDpi xmlns:a14="http://schemas.microsoft.com/office/drawing/2010/main" val="0"/>
              </a:ext>
            </a:extLst>
          </a:blip>
          <a:srcRect/>
          <a:stretch/>
        </p:blipFill>
        <p:spPr>
          <a:xfrm>
            <a:off x="5898521" y="7223059"/>
            <a:ext cx="1281211" cy="854141"/>
          </a:xfrm>
          <a:prstGeom prst="rect">
            <a:avLst/>
          </a:prstGeom>
          <a:ln>
            <a:noFill/>
          </a:ln>
          <a:effectLst/>
        </p:spPr>
      </p:pic>
      <p:sp>
        <p:nvSpPr>
          <p:cNvPr id="3" name="Subtitle 2"/>
          <p:cNvSpPr>
            <a:spLocks noGrp="1"/>
          </p:cNvSpPr>
          <p:nvPr>
            <p:ph type="subTitle" idx="1"/>
          </p:nvPr>
        </p:nvSpPr>
        <p:spPr>
          <a:xfrm>
            <a:off x="0" y="3857388"/>
            <a:ext cx="7301523" cy="3280147"/>
          </a:xfrm>
        </p:spPr>
        <p:txBody>
          <a:bodyPr anchor="ctr">
            <a:noAutofit/>
          </a:bodyPr>
          <a:lstStyle/>
          <a:p>
            <a:r>
              <a:rPr lang="en-US" sz="978" dirty="0">
                <a:solidFill>
                  <a:schemeClr val="bg1"/>
                </a:solidFill>
                <a:effectLst>
                  <a:outerShdw blurRad="38100" dist="38100" dir="2700000" algn="tl">
                    <a:srgbClr val="000000">
                      <a:alpha val="43137"/>
                    </a:srgbClr>
                  </a:outerShdw>
                </a:effectLst>
                <a:latin typeface="Lucida Sans" panose="020B0602030504020204" pitchFamily="34" charset="0"/>
              </a:rPr>
              <a:t>This Executive style home in the desirable Hunt Club neighborhood will truly impress you!! From the moment you arrive and view the mature trees and beautiful landscaping you know you are about to view a unique home. Enter the grand 2 story foyer which allows space to greet many. To the right you will find the study complete with French doors for privacy yet lots of light for productivity. The half bath is beside study. To the left of entrance find the second living area/library/casual space which connects to the formal dining room for larger parties. Gleaming hardwood flooring flows throughout the downstairs. Crown molding, chair rail, wainscoting...the quality and detail throughout are impressive! The spacious kitchen is the heart of the home. Family will spend many hours together for meal preparation and casual time. The counter space is expansive, and cabinets are more than adequate for your cookware. Double ovens, granite, tile backsplash &amp; 42'' cabinets with crown, make this a dream kitchen! Located off the kitchen to extend your entertaining area is the spacious screen porch and the paver patio. The fenced in yard backing to wetlands allows for privacy and quiet. There are also fruit trees! Back inside you can relax in the family room. This is the perfect gathering area for families to catch up on the days activities, spacious and comfortable with fireplace and a back stairway for private access to the bedrooms. Upstairs you will find the bedrooms. Hardwood flows throughout the hall and the bedrooms, no carpet here. The master is huge with a sitting room. Master bathroom has oversized tile shower, a garden tub, dual vanities, water closet and walk-in closet. Down the hall find 3 nice size bedrooms with walk-in closets, a linen closet and the full bath. There is a separate entrance to the bath from one of the bedrooms. Pull down stairs were added for convenience to attic. Laundry is located on first floor and has a laundry tub. There are numerous extras, including the electrical system being wired for two generators(a 30 and a 50 amp), which could run entire house including A/C. Upgraded light fixtures and ceiling fans. Extra storage is above the garage doors, to name a few. Hunt Club is conveniently located off Bees Ferry, has a neighborhood pool, play area and lots of ponds and green space. This is not your typical cookie cutter neighborhood! Call today for a private showing and additional details.</a:t>
            </a:r>
          </a:p>
        </p:txBody>
      </p:sp>
      <p:pic>
        <p:nvPicPr>
          <p:cNvPr id="18" name="Picture 17">
            <a:extLst>
              <a:ext uri="{FF2B5EF4-FFF2-40B4-BE49-F238E27FC236}">
                <a16:creationId xmlns:a16="http://schemas.microsoft.com/office/drawing/2014/main" id="{266F7AB7-9A23-4479-8B2A-C55908BD6B4E}"/>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016995" y="7223059"/>
            <a:ext cx="1281211" cy="854141"/>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522</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A Must 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73</cp:revision>
  <dcterms:created xsi:type="dcterms:W3CDTF">2006-08-16T00:00:00Z</dcterms:created>
  <dcterms:modified xsi:type="dcterms:W3CDTF">2020-11-19T15:15:59Z</dcterms:modified>
</cp:coreProperties>
</file>