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2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556" y="66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9630" y="0"/>
            <a:ext cx="8239230" cy="707887"/>
          </a:xfrm>
          <a:noFill/>
        </p:spPr>
        <p:txBody>
          <a:bodyPr anchor="ctr">
            <a:noAutofit/>
          </a:bodyPr>
          <a:lstStyle/>
          <a:p>
            <a:r>
              <a:rPr lang="en-US" sz="3000" b="1" i="1" dirty="0">
                <a:solidFill>
                  <a:srgbClr val="FF0000"/>
                </a:solidFill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  <a:latin typeface="Cambria" panose="02040503050406030204" pitchFamily="18" charset="0"/>
              </a:rPr>
              <a:t>$10,000 Price Drop ~ Hurry Before It’s Gone!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4803" y="4959062"/>
            <a:ext cx="7619995" cy="2299721"/>
          </a:xfrm>
        </p:spPr>
        <p:txBody>
          <a:bodyPr anchor="ctr">
            <a:noAutofit/>
          </a:bodyPr>
          <a:lstStyle/>
          <a:p>
            <a:r>
              <a:rPr lang="en-US" sz="1800" dirty="0">
                <a:solidFill>
                  <a:schemeClr val="tx2"/>
                </a:solidFill>
                <a:latin typeface="Cambria" panose="02040503050406030204" pitchFamily="18" charset="0"/>
              </a:rPr>
              <a:t>Very nice home in a great location.</a:t>
            </a:r>
          </a:p>
          <a:p>
            <a:r>
              <a:rPr lang="en-US" sz="1800" dirty="0">
                <a:solidFill>
                  <a:schemeClr val="tx2"/>
                </a:solidFill>
                <a:latin typeface="Cambria" panose="02040503050406030204" pitchFamily="18" charset="0"/>
              </a:rPr>
              <a:t> </a:t>
            </a:r>
          </a:p>
          <a:p>
            <a:r>
              <a:rPr lang="en-US" sz="1800" dirty="0">
                <a:solidFill>
                  <a:schemeClr val="tx2"/>
                </a:solidFill>
                <a:latin typeface="Cambria" panose="02040503050406030204" pitchFamily="18" charset="0"/>
              </a:rPr>
              <a:t>Very close to Folly Beach. </a:t>
            </a:r>
          </a:p>
          <a:p>
            <a:endParaRPr lang="en-US" sz="1800" dirty="0">
              <a:solidFill>
                <a:schemeClr val="tx2"/>
              </a:solidFill>
              <a:latin typeface="Cambria" panose="02040503050406030204" pitchFamily="18" charset="0"/>
            </a:endParaRPr>
          </a:p>
          <a:p>
            <a:r>
              <a:rPr lang="en-US" sz="1800" dirty="0">
                <a:solidFill>
                  <a:schemeClr val="tx2"/>
                </a:solidFill>
                <a:latin typeface="Cambria" panose="02040503050406030204" pitchFamily="18" charset="0"/>
              </a:rPr>
              <a:t>Home requires a little updating but well worth the investment. </a:t>
            </a:r>
          </a:p>
          <a:p>
            <a:endParaRPr lang="en-US" sz="1800" dirty="0">
              <a:solidFill>
                <a:schemeClr val="tx2"/>
              </a:solidFill>
              <a:latin typeface="Cambria" panose="02040503050406030204" pitchFamily="18" charset="0"/>
            </a:endParaRPr>
          </a:p>
          <a:p>
            <a:r>
              <a:rPr lang="en-US" sz="1800" b="1" i="1" dirty="0">
                <a:solidFill>
                  <a:schemeClr val="tx2"/>
                </a:solidFill>
                <a:latin typeface="Cambria" panose="02040503050406030204" pitchFamily="18" charset="0"/>
              </a:rPr>
              <a:t>Come and see … you will be happy you did!</a:t>
            </a:r>
            <a:endParaRPr lang="en-US" sz="1400" b="1" i="1" dirty="0">
              <a:solidFill>
                <a:schemeClr val="tx2"/>
              </a:solidFill>
              <a:latin typeface="Cambria" panose="02040503050406030204" pitchFamily="18" charset="0"/>
            </a:endParaRP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0892" y="9230717"/>
            <a:ext cx="787661" cy="360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227485" y="9057106"/>
            <a:ext cx="7772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Cambria" panose="02040503050406030204" pitchFamily="18" charset="0"/>
              </a:rPr>
              <a:t>Geraldine Sands</a:t>
            </a:r>
          </a:p>
          <a:p>
            <a:pPr algn="ctr"/>
            <a:r>
              <a:rPr lang="en-US" sz="1200" dirty="0">
                <a:latin typeface="Cambria" panose="02040503050406030204" pitchFamily="18" charset="0"/>
              </a:rPr>
              <a:t>(843) 224-1911</a:t>
            </a:r>
          </a:p>
          <a:p>
            <a:pPr algn="ctr"/>
            <a:r>
              <a:rPr lang="en-US" sz="1200" dirty="0">
                <a:latin typeface="Cambria" panose="02040503050406030204" pitchFamily="18" charset="0"/>
              </a:rPr>
              <a:t>gw.sands67@gmail.com</a:t>
            </a:r>
            <a:endParaRPr lang="en-US" sz="1200" dirty="0">
              <a:solidFill>
                <a:schemeClr val="accent1">
                  <a:lumMod val="75000"/>
                </a:schemeClr>
              </a:solidFill>
              <a:latin typeface="Cambria" panose="020405030504060302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7485" y="9827010"/>
            <a:ext cx="77724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latin typeface="Cambria" panose="02040503050406030204" pitchFamily="18" charset="0"/>
              </a:rPr>
              <a:t>AgentOwned Charleston Group | 902 Savannah Hwy | Charleston, SC 29407-7802</a:t>
            </a:r>
          </a:p>
        </p:txBody>
      </p:sp>
      <p:sp>
        <p:nvSpPr>
          <p:cNvPr id="8" name="Rectangle 7"/>
          <p:cNvSpPr/>
          <p:nvPr/>
        </p:nvSpPr>
        <p:spPr>
          <a:xfrm>
            <a:off x="332846" y="3698422"/>
            <a:ext cx="7563908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tx2"/>
                </a:solidFill>
                <a:latin typeface="Cambria" panose="02040503050406030204" pitchFamily="18" charset="0"/>
              </a:rPr>
              <a:t>1421 Westwood Dr</a:t>
            </a:r>
            <a:endParaRPr lang="en-US" b="1" dirty="0">
              <a:solidFill>
                <a:schemeClr val="tx2"/>
              </a:solidFill>
              <a:latin typeface="Cambria" panose="02040503050406030204" pitchFamily="18" charset="0"/>
            </a:endParaRPr>
          </a:p>
          <a:p>
            <a:pPr algn="ctr"/>
            <a:r>
              <a:rPr lang="fr-FR" sz="2400" dirty="0">
                <a:solidFill>
                  <a:schemeClr val="tx2"/>
                </a:solidFill>
                <a:latin typeface="Cambria" panose="02040503050406030204" pitchFamily="18" charset="0"/>
              </a:rPr>
              <a:t>Westchester :: Charleston :: </a:t>
            </a:r>
            <a:r>
              <a:rPr lang="en-US" sz="2400" dirty="0">
                <a:solidFill>
                  <a:schemeClr val="tx2"/>
                </a:solidFill>
                <a:latin typeface="Cambria" panose="02040503050406030204" pitchFamily="18" charset="0"/>
              </a:rPr>
              <a:t>MLS# 20017088 :: $259,000</a:t>
            </a:r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1903" y="932346"/>
            <a:ext cx="3197317" cy="2397988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sp>
        <p:nvSpPr>
          <p:cNvPr id="9" name="Rectangle 8"/>
          <p:cNvSpPr/>
          <p:nvPr/>
        </p:nvSpPr>
        <p:spPr>
          <a:xfrm>
            <a:off x="8382000" y="1028599"/>
            <a:ext cx="350955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Starbucks card to first 10 agents</a:t>
            </a:r>
          </a:p>
        </p:txBody>
      </p:sp>
      <p:pic>
        <p:nvPicPr>
          <p:cNvPr id="2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072190" y="9230717"/>
            <a:ext cx="787661" cy="360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F0D22A04-C8F0-42C6-902E-AECA50AEDE8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428385" y="7628344"/>
            <a:ext cx="1409312" cy="1056984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1A79AE5F-1E74-4B54-84A0-E2500295794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1903" y="7626872"/>
            <a:ext cx="1413237" cy="1059928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0679D7B8-2722-4D93-83A0-EEEC131654D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406680" y="7628344"/>
            <a:ext cx="1409312" cy="1056984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4A3E0A37-9642-4F1B-A93F-B50C34A7C6F5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17532" y="7628344"/>
            <a:ext cx="1409312" cy="1056984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800F97F0-4E98-4BCE-A362-DA52BB7F7C11}"/>
              </a:ext>
            </a:extLst>
          </p:cNvPr>
          <p:cNvCxnSpPr/>
          <p:nvPr/>
        </p:nvCxnSpPr>
        <p:spPr>
          <a:xfrm>
            <a:off x="9601200" y="1677123"/>
            <a:ext cx="0" cy="69341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2" name="Picture 21">
            <a:extLst>
              <a:ext uri="{FF2B5EF4-FFF2-40B4-BE49-F238E27FC236}">
                <a16:creationId xmlns:a16="http://schemas.microsoft.com/office/drawing/2014/main" id="{6D5704AB-CDDB-4D10-B741-EDF68D477B1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40380" y="932346"/>
            <a:ext cx="3197317" cy="2397987"/>
          </a:xfrm>
          <a:prstGeom prst="rect">
            <a:avLst/>
          </a:prstGeom>
          <a:ln w="12700" cap="sq">
            <a:noFill/>
            <a:miter lim="800000"/>
          </a:ln>
          <a:effectLst/>
        </p:spPr>
      </p:pic>
    </p:spTree>
    <p:extLst>
      <p:ext uri="{BB962C8B-B14F-4D97-AF65-F5344CB8AC3E}">
        <p14:creationId xmlns:p14="http://schemas.microsoft.com/office/powerpoint/2010/main" val="6823445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</TotalTime>
  <Words>91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Cambria</vt:lpstr>
      <vt:lpstr>Office Theme</vt:lpstr>
      <vt:lpstr>$10,000 Price Drop ~ Hurry Before It’s Gone!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BEST DEAL ON JOHNS ISLAND!</dc:title>
  <dc:creator>CVH360</dc:creator>
  <cp:lastModifiedBy>A. Thomas Price</cp:lastModifiedBy>
  <cp:revision>77</cp:revision>
  <dcterms:created xsi:type="dcterms:W3CDTF">2006-08-16T00:00:00Z</dcterms:created>
  <dcterms:modified xsi:type="dcterms:W3CDTF">2020-08-19T19:05:39Z</dcterms:modified>
</cp:coreProperties>
</file>