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8/21/2021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8/21/2021</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rcRect t="882" b="882"/>
          <a:stretch/>
        </p:blipFill>
        <p:spPr>
          <a:xfrm>
            <a:off x="0" y="0"/>
            <a:ext cx="8229600" cy="5382640"/>
          </a:xfrm>
          <a:prstGeom prst="rect">
            <a:avLst/>
          </a:prstGeom>
          <a:ln>
            <a:noFill/>
          </a:ln>
          <a:effectLst/>
        </p:spPr>
      </p:pic>
      <p:sp>
        <p:nvSpPr>
          <p:cNvPr id="3" name="Subtitle 2"/>
          <p:cNvSpPr>
            <a:spLocks noGrp="1"/>
          </p:cNvSpPr>
          <p:nvPr>
            <p:ph type="subTitle" idx="1"/>
          </p:nvPr>
        </p:nvSpPr>
        <p:spPr>
          <a:xfrm>
            <a:off x="1770255" y="5859396"/>
            <a:ext cx="4689090" cy="2723975"/>
          </a:xfrm>
        </p:spPr>
        <p:txBody>
          <a:bodyPr anchor="ctr">
            <a:noAutofit/>
          </a:bodyPr>
          <a:lstStyle/>
          <a:p>
            <a:r>
              <a:rPr lang="en-US" sz="1500" b="1" i="1" u="sng"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Must See!</a:t>
            </a:r>
          </a:p>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Rare opportunity to purchase a charming home in the North Point neighborhood of Mount Pleasant. Only a bike ride or a walk to Sullivan's Island! Close to shopping and the beaches. Great floor plan, wood floors downstairs, formal dining room, Great room, Master bedroom on first floor. Kitchen features newer stainless steel refrigerator and dual energy stove gas stovetop with electric oven. Beautiful oak trees grace this extraordinary Lowcountry neighborhood! </a:t>
            </a:r>
          </a:p>
        </p:txBody>
      </p:sp>
      <p:sp>
        <p:nvSpPr>
          <p:cNvPr id="2" name="Title 1"/>
          <p:cNvSpPr>
            <a:spLocks noGrp="1"/>
          </p:cNvSpPr>
          <p:nvPr>
            <p:ph type="ctrTitle"/>
          </p:nvPr>
        </p:nvSpPr>
        <p:spPr>
          <a:xfrm>
            <a:off x="0" y="4809359"/>
            <a:ext cx="8229599" cy="1032101"/>
          </a:xfrm>
        </p:spPr>
        <p:txBody>
          <a:bodyPr anchor="ctr">
            <a:noAutofit/>
            <a:scene3d>
              <a:camera prst="orthographicFront"/>
              <a:lightRig rig="soft" dir="t">
                <a:rot lat="0" lon="0" rev="17220000"/>
              </a:lightRig>
            </a:scene3d>
            <a:sp3d prstMaterial="softEdge"/>
          </a:bodyPr>
          <a:lstStyle/>
          <a:p>
            <a:r>
              <a:rPr lang="en-US" sz="2800" cap="none" dirty="0">
                <a:ln w="10541" cmpd="sng">
                  <a:solidFill>
                    <a:srgbClr val="10253F"/>
                  </a:solidFill>
                  <a:prstDash val="solid"/>
                </a:ln>
                <a:solidFill>
                  <a:schemeClr val="bg1"/>
                </a:solidFill>
                <a:effectLst/>
                <a:latin typeface="Century Gothic" panose="020B0502020202020204" pitchFamily="34" charset="0"/>
              </a:rPr>
              <a:t>1421 North Point Court</a:t>
            </a:r>
            <a:br>
              <a:rPr lang="en-US" sz="2800" cap="none" dirty="0">
                <a:ln w="10541" cmpd="sng">
                  <a:solidFill>
                    <a:srgbClr val="10253F"/>
                  </a:solidFill>
                  <a:prstDash val="solid"/>
                </a:ln>
                <a:solidFill>
                  <a:schemeClr val="bg1"/>
                </a:solidFill>
                <a:effectLst/>
                <a:latin typeface="Century Gothic" panose="020B0502020202020204" pitchFamily="34" charset="0"/>
              </a:rPr>
            </a:br>
            <a:r>
              <a:rPr lang="en-US" sz="1800" cap="none" dirty="0">
                <a:ln w="10541" cmpd="sng">
                  <a:noFill/>
                  <a:prstDash val="solid"/>
                </a:ln>
                <a:solidFill>
                  <a:srgbClr val="10253F"/>
                </a:solidFill>
                <a:effectLst/>
                <a:latin typeface="Century Gothic" panose="020B0502020202020204" pitchFamily="34" charset="0"/>
              </a:rPr>
              <a:t>North Point | Mount Pleasant, SC 29464 | MLS# 21018067 | $725,000</a:t>
            </a:r>
            <a:endParaRPr lang="en-US" sz="16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62860"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28575"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1" y="0"/>
            <a:ext cx="8229600" cy="954107"/>
          </a:xfrm>
          <a:prstGeom prst="rect">
            <a:avLst/>
          </a:prstGeom>
          <a:noFill/>
        </p:spPr>
        <p:txBody>
          <a:bodyPr wrap="square">
            <a:spAutoFit/>
          </a:bodyPr>
          <a:lstStyle/>
          <a:p>
            <a:pPr algn="ctr"/>
            <a:r>
              <a:rPr lang="en-US" sz="2800" b="1" i="1" dirty="0">
                <a:ln w="3175">
                  <a:solidFill>
                    <a:schemeClr val="tx1"/>
                  </a:solidFill>
                </a:ln>
                <a:solidFill>
                  <a:schemeClr val="bg1"/>
                </a:solidFill>
                <a:effectLst>
                  <a:outerShdw blurRad="50800" dist="38100" dir="2700000" algn="tl" rotWithShape="0">
                    <a:prstClr val="black">
                      <a:alpha val="40000"/>
                    </a:prstClr>
                  </a:outerShdw>
                </a:effectLst>
                <a:latin typeface="Century Gothic" panose="020B0502020202020204" pitchFamily="34" charset="0"/>
              </a:rPr>
              <a:t>Open House N. Point Subdivision</a:t>
            </a:r>
          </a:p>
          <a:p>
            <a:pPr algn="ctr"/>
            <a:r>
              <a:rPr lang="en-US" sz="2800" b="1" i="1" dirty="0">
                <a:ln w="3175">
                  <a:solidFill>
                    <a:schemeClr val="tx1"/>
                  </a:solidFill>
                </a:ln>
                <a:solidFill>
                  <a:schemeClr val="bg1"/>
                </a:solidFill>
                <a:effectLst>
                  <a:outerShdw blurRad="50800" dist="38100" dir="2700000" algn="tl" rotWithShape="0">
                    <a:prstClr val="black">
                      <a:alpha val="40000"/>
                    </a:prstClr>
                  </a:outerShdw>
                </a:effectLst>
                <a:latin typeface="Century Gothic" panose="020B0502020202020204" pitchFamily="34" charset="0"/>
              </a:rPr>
              <a:t>Sunday August 22 1-3</a:t>
            </a: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461818" y="7414724"/>
            <a:ext cx="1612909" cy="1073177"/>
          </a:xfrm>
          <a:prstGeom prst="rect">
            <a:avLst/>
          </a:prstGeom>
          <a:ln>
            <a:noFill/>
          </a:ln>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466392" y="5864790"/>
            <a:ext cx="1603761" cy="1067784"/>
          </a:xfrm>
          <a:prstGeom prst="rect">
            <a:avLst/>
          </a:prstGeom>
          <a:ln>
            <a:noFill/>
          </a:ln>
          <a:effectLst/>
        </p:spPr>
      </p:pic>
      <p:pic>
        <p:nvPicPr>
          <p:cNvPr id="15" name="Picture 14">
            <a:extLst>
              <a:ext uri="{FF2B5EF4-FFF2-40B4-BE49-F238E27FC236}">
                <a16:creationId xmlns:a16="http://schemas.microsoft.com/office/drawing/2014/main" id="{364DACBF-0AED-4187-AC3D-BC9C027D979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4873" y="5859397"/>
            <a:ext cx="1612909" cy="1073177"/>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54349" y="7414724"/>
            <a:ext cx="1613957" cy="1073177"/>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334</TotalTime>
  <Words>150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1421 North Point Court North Point | Mount Pleasant, SC 29464 | MLS# 21018067 | $725,000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66</cp:revision>
  <dcterms:created xsi:type="dcterms:W3CDTF">2006-08-16T00:00:00Z</dcterms:created>
  <dcterms:modified xsi:type="dcterms:W3CDTF">2021-08-21T15:44:08Z</dcterms:modified>
</cp:coreProperties>
</file>