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458"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7/19/2021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82" b="882"/>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770255" y="5859396"/>
            <a:ext cx="4689090" cy="2723975"/>
          </a:xfrm>
        </p:spPr>
        <p:txBody>
          <a:bodyPr anchor="ctr">
            <a:noAutofit/>
          </a:bodyPr>
          <a:lstStyle/>
          <a:p>
            <a:r>
              <a:rPr lang="en-US" sz="1500" b="1" i="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Must See!</a:t>
            </a:r>
          </a:p>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Rare opportunity to purchase a charming home in the North Point neighborhood of Mount Pleasant. Only a bike ride or a walk to Sullivan's Island! Close to shopping and the beaches. Great floor plan, wood floors downstairs, formal dining room, Great room, Master bedroom on first floor. Kitchen features newer stainless steel refrigerator and dual energy stove gas stovetop with electric oven. Beautiful oak trees grace this extraordinary Lowcountry neighborhood!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1421 North Point Court</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North Point | Mount Pleasant, SC 29464 | MLS# 21018067 | $725,000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390359" y="0"/>
            <a:ext cx="7448883" cy="523220"/>
          </a:xfrm>
          <a:prstGeom prst="rect">
            <a:avLst/>
          </a:prstGeom>
          <a:noFill/>
        </p:spPr>
        <p:txBody>
          <a:bodyPr wrap="square">
            <a:spAutoFit/>
          </a:bodyPr>
          <a:lstStyle/>
          <a:p>
            <a:pPr algn="ctr"/>
            <a:r>
              <a:rPr lang="en-US" sz="28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Rare Opportunity...Walk or Bike to Beach</a:t>
            </a: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rcRect/>
          <a:stretch/>
        </p:blipFill>
        <p:spPr>
          <a:xfrm>
            <a:off x="6459345" y="7414724"/>
            <a:ext cx="1617855" cy="1073177"/>
          </a:xfrm>
          <a:prstGeom prst="rect">
            <a:avLst/>
          </a:prstGeom>
          <a:ln>
            <a:noFill/>
          </a:ln>
          <a:effectLst/>
        </p:spPr>
      </p:pic>
      <p:pic>
        <p:nvPicPr>
          <p:cNvPr id="22" name="Picture 21"/>
          <p:cNvPicPr>
            <a:picLocks noChangeAspect="1"/>
          </p:cNvPicPr>
          <p:nvPr/>
        </p:nvPicPr>
        <p:blipFill>
          <a:blip r:embed="rId6">
            <a:extLst>
              <a:ext uri="{28A0092B-C50C-407E-A947-70E740481C1C}">
                <a14:useLocalDpi xmlns:a14="http://schemas.microsoft.com/office/drawing/2010/main" val="0"/>
              </a:ext>
            </a:extLst>
          </a:blip>
          <a:srcRect/>
          <a:stretch/>
        </p:blipFill>
        <p:spPr>
          <a:xfrm>
            <a:off x="6459345" y="5864790"/>
            <a:ext cx="1617855" cy="1067784"/>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52400" y="5859397"/>
            <a:ext cx="1617855"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52400" y="7414724"/>
            <a:ext cx="1617855"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267</TotalTime>
  <Words>148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1421 North Point Court North Point | Mount Pleasant, SC 29464 | MLS# 21018067 | $725,000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2021-07-19T23:25:38Z</dcterms:modified>
</cp:coreProperties>
</file>