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8/17/2021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8/17/2021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882" b="882"/>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770255" y="5859396"/>
            <a:ext cx="4689090" cy="2723975"/>
          </a:xfrm>
        </p:spPr>
        <p:txBody>
          <a:bodyPr anchor="ctr">
            <a:noAutofit/>
          </a:bodyPr>
          <a:lstStyle/>
          <a:p>
            <a:r>
              <a:rPr lang="en-US" sz="1500" b="1" i="1" u="sng"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Must See!</a:t>
            </a:r>
          </a:p>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Rare opportunity to purchase a charming home in the North Point neighborhood of Mount Pleasant. Only a bike ride or a walk to Sullivan's Island! Close to shopping and the beaches. Great floor plan, wood floors downstairs, formal dining room, Great room, Master bedroom on first floor. Kitchen features newer stainless steel refrigerator and dual energy stove gas stovetop with electric oven. Beautiful oak trees grace this extraordinary Lowcountry neighborhood! </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1421 North Point Court</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North Point | Mount Pleasant, SC 29464 | MLS# 21018067 | $725,000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954107"/>
          </a:xfrm>
          <a:prstGeom prst="rect">
            <a:avLst/>
          </a:prstGeom>
          <a:noFill/>
        </p:spPr>
        <p:txBody>
          <a:bodyPr wrap="square">
            <a:spAutoFit/>
          </a:bodyPr>
          <a:lstStyle/>
          <a:p>
            <a:pPr algn="ctr"/>
            <a:r>
              <a:rPr lang="en-US" sz="2800" b="1" i="1" dirty="0">
                <a:ln w="3175">
                  <a:solidFill>
                    <a:schemeClr val="tx1"/>
                  </a:solidFill>
                </a:ln>
                <a:solidFill>
                  <a:schemeClr val="bg1"/>
                </a:solidFill>
                <a:effectLst>
                  <a:outerShdw blurRad="50800" dist="38100" dir="2700000" algn="tl" rotWithShape="0">
                    <a:prstClr val="black">
                      <a:alpha val="40000"/>
                    </a:prstClr>
                  </a:outerShdw>
                </a:effectLst>
                <a:latin typeface="Century Gothic" panose="020B0502020202020204" pitchFamily="34" charset="0"/>
              </a:rPr>
              <a:t>Walk or Bike to Sullivans Island</a:t>
            </a:r>
          </a:p>
          <a:p>
            <a:pPr algn="ctr"/>
            <a:r>
              <a:rPr lang="en-US" sz="2800" b="1" i="1" dirty="0">
                <a:ln w="3175">
                  <a:solidFill>
                    <a:schemeClr val="tx1"/>
                  </a:solidFill>
                </a:ln>
                <a:solidFill>
                  <a:schemeClr val="bg1"/>
                </a:solidFill>
                <a:effectLst>
                  <a:outerShdw blurRad="50800" dist="38100" dir="2700000" algn="tl" rotWithShape="0">
                    <a:prstClr val="black">
                      <a:alpha val="40000"/>
                    </a:prstClr>
                  </a:outerShdw>
                </a:effectLst>
                <a:latin typeface="Century Gothic" panose="020B0502020202020204" pitchFamily="34" charset="0"/>
              </a:rPr>
              <a:t>Possible Short-term Rental</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61818" y="7414724"/>
            <a:ext cx="1612909" cy="1073177"/>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66392" y="5864790"/>
            <a:ext cx="1603761" cy="1067784"/>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4873" y="5859397"/>
            <a:ext cx="1612909" cy="10731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4349" y="7414724"/>
            <a:ext cx="1613957" cy="107317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333</TotalTime>
  <Words>149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1421 North Point Court North Point | Mount Pleasant, SC 29464 | MLS# 21018067 | $725,000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2021-08-17T16:10:48Z</dcterms:modified>
</cp:coreProperties>
</file>