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60" y="-84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27" y="0"/>
            <a:ext cx="7772400" cy="821712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Georgia" panose="02040502050405020303" pitchFamily="18" charset="0"/>
              </a:rPr>
              <a:t>1422 Battery Wagner Road</a:t>
            </a:r>
            <a:b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Georgia" panose="02040502050405020303" pitchFamily="18" charset="0"/>
              </a:rPr>
            </a:br>
            <a:r>
              <a:rPr lang="en-US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Georgia" panose="02040502050405020303" pitchFamily="18" charset="0"/>
              </a:rPr>
              <a:t>Stonefield</a:t>
            </a: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Georgia" panose="02040502050405020303" pitchFamily="18" charset="0"/>
              </a:rPr>
              <a:t> ~ Charleston, SC 29412 ~ MLS# 16021531 ~ $294,900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362200" y="9010032"/>
            <a:ext cx="3048000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Georgia" panose="02040502050405020303" pitchFamily="18" charset="0"/>
              </a:rPr>
              <a:t>Kay Kennerty</a:t>
            </a:r>
            <a:br>
              <a:rPr lang="en-US" sz="1200" b="1" dirty="0">
                <a:latin typeface="Georgia" panose="02040502050405020303" pitchFamily="18" charset="0"/>
              </a:rPr>
            </a:br>
            <a:r>
              <a:rPr lang="en-US" sz="1200" i="1" dirty="0">
                <a:latin typeface="Georgia" panose="02040502050405020303" pitchFamily="18" charset="0"/>
              </a:rPr>
              <a:t>MBA, ABR, CRS, GRI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843-345-5011</a:t>
            </a:r>
          </a:p>
          <a:p>
            <a:pPr algn="ctr"/>
            <a:r>
              <a:rPr lang="en-US" sz="1100">
                <a:latin typeface="Georgia" panose="02040502050405020303" pitchFamily="18" charset="0"/>
              </a:rPr>
              <a:t>KKennerty@aol.com</a:t>
            </a:r>
            <a:br>
              <a:rPr lang="en-US" sz="1100">
                <a:latin typeface="Georgia" panose="02040502050405020303" pitchFamily="18" charset="0"/>
              </a:rPr>
            </a:br>
            <a:r>
              <a:rPr lang="en-US" sz="1100">
                <a:latin typeface="Georgia" panose="02040502050405020303" pitchFamily="18" charset="0"/>
              </a:rPr>
              <a:t>www.KayKennertyHomes.com</a:t>
            </a:r>
            <a:endParaRPr lang="en-US" sz="12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098" y="9004598"/>
            <a:ext cx="740522" cy="98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5638800" y="8931160"/>
            <a:ext cx="2190750" cy="1127240"/>
            <a:chOff x="5513705" y="8906985"/>
            <a:chExt cx="2190750" cy="112724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704205" y="8906985"/>
              <a:ext cx="1809750" cy="809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5513705" y="9726448"/>
              <a:ext cx="219075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The AgentOwned Realty Company</a:t>
              </a:r>
            </a:p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824 Johnnie </a:t>
              </a:r>
              <a:r>
                <a:rPr lang="en-US" sz="700" dirty="0" err="1">
                  <a:latin typeface="Georgia" panose="02040502050405020303" pitchFamily="18" charset="0"/>
                </a:rPr>
                <a:t>Dodds</a:t>
              </a:r>
              <a:r>
                <a:rPr lang="en-US" sz="700" dirty="0">
                  <a:latin typeface="Georgia" panose="02040502050405020303" pitchFamily="18" charset="0"/>
                </a:rPr>
                <a:t> Blvd, Mt. Pleasant, SC 29464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1551420" y="1181837"/>
            <a:ext cx="4625940" cy="7078861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1800" dirty="0">
                <a:latin typeface="Georgia" panose="02040502050405020303" pitchFamily="18" charset="0"/>
              </a:rPr>
              <a:t>OPEN HOUSE</a:t>
            </a:r>
          </a:p>
          <a:p>
            <a:pPr algn="ctr"/>
            <a:r>
              <a:rPr lang="en-US" sz="1800" dirty="0">
                <a:latin typeface="Georgia" panose="02040502050405020303" pitchFamily="18" charset="0"/>
              </a:rPr>
              <a:t>Wednesday, August 17th, 11-2</a:t>
            </a:r>
          </a:p>
          <a:p>
            <a:pPr algn="ctr"/>
            <a:r>
              <a:rPr lang="en-US" sz="1800" dirty="0">
                <a:latin typeface="Georgia" panose="02040502050405020303" pitchFamily="18" charset="0"/>
              </a:rPr>
              <a:t> </a:t>
            </a:r>
          </a:p>
          <a:p>
            <a:pPr algn="ctr"/>
            <a:r>
              <a:rPr lang="en-US" sz="1800" dirty="0">
                <a:latin typeface="Georgia" panose="02040502050405020303" pitchFamily="18" charset="0"/>
              </a:rPr>
              <a:t> </a:t>
            </a:r>
          </a:p>
          <a:p>
            <a:pPr algn="ctr"/>
            <a:r>
              <a:rPr lang="en-US" sz="1800" dirty="0">
                <a:latin typeface="Georgia" panose="02040502050405020303" pitchFamily="18" charset="0"/>
              </a:rPr>
              <a:t>Quality, Stylish &amp; Charm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 </a:t>
            </a:r>
          </a:p>
          <a:p>
            <a:r>
              <a:rPr lang="en-US" sz="1400" dirty="0">
                <a:latin typeface="Georgia" panose="02040502050405020303" pitchFamily="18" charset="0"/>
              </a:rPr>
              <a:t>With this Charleston cottage, enjoy the open floor plan with the comfort and security of the massive invest in renovations and upgrades. </a:t>
            </a:r>
          </a:p>
          <a:p>
            <a:r>
              <a:rPr lang="en-US" sz="1400" dirty="0">
                <a:latin typeface="Georgia" panose="02040502050405020303" pitchFamily="18" charset="0"/>
              </a:rPr>
              <a:t> </a:t>
            </a:r>
          </a:p>
          <a:p>
            <a:r>
              <a:rPr lang="en-US" sz="1400" b="1" u="sng" dirty="0">
                <a:latin typeface="Georgia" panose="02040502050405020303" pitchFamily="18" charset="0"/>
              </a:rPr>
              <a:t>New Summer 2016</a:t>
            </a:r>
          </a:p>
          <a:p>
            <a:r>
              <a:rPr lang="en-US" sz="1400" dirty="0">
                <a:latin typeface="Georgia" panose="02040502050405020303" pitchFamily="18" charset="0"/>
              </a:rPr>
              <a:t>New roof</a:t>
            </a:r>
          </a:p>
          <a:p>
            <a:r>
              <a:rPr lang="en-US" sz="1400" dirty="0">
                <a:latin typeface="Georgia" panose="02040502050405020303" pitchFamily="18" charset="0"/>
              </a:rPr>
              <a:t>New wood flooring in Family room, Kitchen, Hall</a:t>
            </a:r>
          </a:p>
          <a:p>
            <a:r>
              <a:rPr lang="en-US" sz="1400" dirty="0">
                <a:latin typeface="Georgia" panose="02040502050405020303" pitchFamily="18" charset="0"/>
              </a:rPr>
              <a:t>New carpeting in three bedrooms including large Master walk-in closet</a:t>
            </a:r>
          </a:p>
          <a:p>
            <a:r>
              <a:rPr lang="en-US" sz="1400" dirty="0">
                <a:latin typeface="Georgia" panose="02040502050405020303" pitchFamily="18" charset="0"/>
              </a:rPr>
              <a:t>New flooring in two bathrooms</a:t>
            </a:r>
          </a:p>
          <a:p>
            <a:r>
              <a:rPr lang="en-US" sz="1400" dirty="0">
                <a:latin typeface="Georgia" panose="02040502050405020303" pitchFamily="18" charset="0"/>
              </a:rPr>
              <a:t>New sinks, faucets and plumbing for the upgraded granite countertops for the Kitchen</a:t>
            </a:r>
          </a:p>
          <a:p>
            <a:r>
              <a:rPr lang="en-US" sz="1400" dirty="0">
                <a:latin typeface="Georgia" panose="02040502050405020303" pitchFamily="18" charset="0"/>
              </a:rPr>
              <a:t>New sinks, faucets and plumbing for the upgraded granite countertops for two baths</a:t>
            </a:r>
          </a:p>
          <a:p>
            <a:r>
              <a:rPr lang="en-US" sz="1400" dirty="0">
                <a:latin typeface="Georgia" panose="02040502050405020303" pitchFamily="18" charset="0"/>
              </a:rPr>
              <a:t>New stainless dishwasher </a:t>
            </a:r>
          </a:p>
          <a:p>
            <a:r>
              <a:rPr lang="en-US" sz="1400" dirty="0">
                <a:latin typeface="Georgia" panose="02040502050405020303" pitchFamily="18" charset="0"/>
              </a:rPr>
              <a:t>New stainless range with new exhaust hood</a:t>
            </a:r>
          </a:p>
          <a:p>
            <a:r>
              <a:rPr lang="en-US" sz="1400" dirty="0">
                <a:latin typeface="Georgia" panose="02040502050405020303" pitchFamily="18" charset="0"/>
              </a:rPr>
              <a:t>New paint throughout entire interior including vaulted ceiling in Family/Kitchen, garage</a:t>
            </a:r>
          </a:p>
          <a:p>
            <a:r>
              <a:rPr lang="en-US" sz="1400" dirty="0">
                <a:latin typeface="Georgia" panose="02040502050405020303" pitchFamily="18" charset="0"/>
              </a:rPr>
              <a:t>New light fixtures throughout Family Room, Kitchen, bedrooms, baths, hall</a:t>
            </a:r>
          </a:p>
          <a:p>
            <a:r>
              <a:rPr lang="en-US" sz="1400" dirty="0">
                <a:latin typeface="Georgia" panose="02040502050405020303" pitchFamily="18" charset="0"/>
              </a:rPr>
              <a:t> </a:t>
            </a:r>
          </a:p>
          <a:p>
            <a:r>
              <a:rPr lang="en-US" sz="1400" b="1" u="sng" dirty="0">
                <a:latin typeface="Georgia" panose="02040502050405020303" pitchFamily="18" charset="0"/>
              </a:rPr>
              <a:t>New Summer of 2015</a:t>
            </a:r>
          </a:p>
          <a:p>
            <a:r>
              <a:rPr lang="en-US" sz="1400" dirty="0">
                <a:latin typeface="Georgia" panose="02040502050405020303" pitchFamily="18" charset="0"/>
              </a:rPr>
              <a:t>New air conditioning and heating system 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 </a:t>
            </a:r>
          </a:p>
          <a:p>
            <a:pPr algn="ctr"/>
            <a:r>
              <a:rPr lang="en-US" sz="1800" b="1" dirty="0">
                <a:latin typeface="Georgia" panose="02040502050405020303" pitchFamily="18" charset="0"/>
              </a:rPr>
              <a:t>Come see this cheerful home!</a:t>
            </a:r>
            <a:endParaRPr lang="en-US" sz="1800" b="1" i="1" dirty="0">
              <a:latin typeface="Georgia" panose="02040502050405020303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21" y="4956902"/>
            <a:ext cx="1371598" cy="91567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21" y="7655364"/>
            <a:ext cx="1371598" cy="91567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20" y="911115"/>
            <a:ext cx="1371600" cy="9144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72" y="2259711"/>
            <a:ext cx="1369695" cy="91440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20" y="3608306"/>
            <a:ext cx="1371600" cy="91440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20" y="6306768"/>
            <a:ext cx="1371600" cy="91440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8256" y="4957411"/>
            <a:ext cx="609810" cy="915671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7361" y="7655999"/>
            <a:ext cx="1371600" cy="91440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7361" y="911115"/>
            <a:ext cx="1371600" cy="91440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7362" y="2259457"/>
            <a:ext cx="1371598" cy="915671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7362" y="3608434"/>
            <a:ext cx="1371598" cy="915671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568" y="6306388"/>
            <a:ext cx="595186" cy="915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174</Words>
  <Application>Microsoft Office PowerPoint</Application>
  <PresentationFormat>Custom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1422 Battery Wagner Road Stonefield ~ Charleston, SC 29412 ~ MLS# 16021531 ~ $294,900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28</cp:revision>
  <dcterms:created xsi:type="dcterms:W3CDTF">2006-08-16T00:00:00Z</dcterms:created>
  <dcterms:modified xsi:type="dcterms:W3CDTF">2016-08-16T15:38:05Z</dcterms:modified>
</cp:coreProperties>
</file>