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5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260"/>
            <a:ext cx="7772400" cy="5188807"/>
          </a:xfrm>
          <a:prstGeom prst="rect">
            <a:avLst/>
          </a:prstGeom>
        </p:spPr>
      </p:pic>
      <p:sp>
        <p:nvSpPr>
          <p:cNvPr id="3" name="Subtitle 2"/>
          <p:cNvSpPr>
            <a:spLocks noGrp="1"/>
          </p:cNvSpPr>
          <p:nvPr>
            <p:ph type="subTitle" idx="1"/>
          </p:nvPr>
        </p:nvSpPr>
        <p:spPr>
          <a:xfrm>
            <a:off x="1" y="5164547"/>
            <a:ext cx="7772400" cy="2871284"/>
          </a:xfrm>
        </p:spPr>
        <p:txBody>
          <a:bodyPr anchor="ctr">
            <a:noAutofit/>
          </a:bodyPr>
          <a:lstStyle/>
          <a:p>
            <a:pPr>
              <a:lnSpc>
                <a:spcPct val="170000"/>
              </a:lnSpc>
            </a:pPr>
            <a:r>
              <a:rPr lang="en-US" sz="1200" b="1" dirty="0">
                <a:solidFill>
                  <a:schemeClr val="bg2">
                    <a:lumMod val="50000"/>
                  </a:schemeClr>
                </a:solidFill>
                <a:latin typeface="Century Gothic" panose="020B0502020202020204" pitchFamily="34" charset="0"/>
              </a:rPr>
              <a:t>This well maintained home is the total package. The beautiful grounds (2 acres) and well laid out floorplan of the house would be hard to beat at this price. The garage has been converted to a family room. From the family room you pass through a laundry area with a folding area and cabinets above and below. Then, the kitchen - huge - a must see to appreciate. Off the kitchen is either a large dining room or another living space, and finally the three large bedrooms. Be sure to check out the dual closets in the master. Outside is a large workshop (570 sq. ft.) that can hold a car or two, an extra storage area and a greenhouse! Behind the house is a fenced area with fig trees. Roof replaced in 2016, appliances are only 2 years old so there is nothing to do but move in.</a:t>
            </a:r>
            <a:endParaRPr lang="en-US" sz="1200" b="1" dirty="0">
              <a:solidFill>
                <a:schemeClr val="bg2">
                  <a:lumMod val="50000"/>
                </a:schemeClr>
              </a:solidFill>
              <a:latin typeface="Century Gothic" panose="020B0502020202020204" pitchFamily="34" charset="0"/>
            </a:endParaRPr>
          </a:p>
        </p:txBody>
      </p:sp>
      <p:sp>
        <p:nvSpPr>
          <p:cNvPr id="4" name="Rectangle 3"/>
          <p:cNvSpPr/>
          <p:nvPr/>
        </p:nvSpPr>
        <p:spPr>
          <a:xfrm>
            <a:off x="0" y="-24260"/>
            <a:ext cx="7709808" cy="1138773"/>
          </a:xfrm>
          <a:prstGeom prst="rect">
            <a:avLst/>
          </a:prstGeom>
        </p:spPr>
        <p:txBody>
          <a:bodyPr wrap="square">
            <a:spAutoFit/>
          </a:bodyPr>
          <a:lstStyle/>
          <a:p>
            <a:pPr algn="ctr"/>
            <a:r>
              <a:rPr lang="en-US" sz="2800" b="1" dirty="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1422 </a:t>
            </a:r>
            <a:r>
              <a:rPr lang="en-US" sz="2800" b="1" dirty="0" smtClean="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Peirce</a:t>
            </a:r>
          </a:p>
          <a:p>
            <a:pPr algn="ctr"/>
            <a:r>
              <a:rPr lang="en-US" b="1" dirty="0" smtClean="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Cottageville</a:t>
            </a:r>
            <a:r>
              <a:rPr lang="en-US" b="1" dirty="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 SC 29435</a:t>
            </a:r>
          </a:p>
          <a:p>
            <a:pPr algn="ctr"/>
            <a:r>
              <a:rPr lang="en-US" b="1" dirty="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MLS# </a:t>
            </a:r>
            <a:r>
              <a:rPr lang="en-US" b="1" dirty="0" smtClean="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rPr>
              <a:t>16011446 ~ $159,000</a:t>
            </a:r>
            <a:endParaRPr lang="en-US" sz="1600" b="1" dirty="0">
              <a:ln w="3175">
                <a:solidFill>
                  <a:schemeClr val="bg2">
                    <a:lumMod val="20000"/>
                    <a:lumOff val="80000"/>
                  </a:schemeClr>
                </a:solidFill>
              </a:ln>
              <a:solidFill>
                <a:schemeClr val="bg2"/>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smtClean="0">
                <a:solidFill>
                  <a:schemeClr val="bg2">
                    <a:lumMod val="50000"/>
                  </a:schemeClr>
                </a:solidFill>
                <a:latin typeface="Century Gothic" panose="020B0502020202020204" pitchFamily="34" charset="0"/>
              </a:rPr>
              <a:t>AGENTOWNED </a:t>
            </a:r>
            <a:r>
              <a:rPr lang="en-US" sz="700" dirty="0">
                <a:solidFill>
                  <a:schemeClr val="bg2">
                    <a:lumMod val="50000"/>
                  </a:schemeClr>
                </a:solidFill>
                <a:latin typeface="Century Gothic" panose="020B0502020202020204" pitchFamily="34" charset="0"/>
              </a:rPr>
              <a:t>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21321" y="4104806"/>
            <a:ext cx="1443525" cy="963689"/>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09558" y="4104806"/>
            <a:ext cx="1443525" cy="963689"/>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02" y="4104806"/>
            <a:ext cx="1443525" cy="963689"/>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3676" y="4104806"/>
            <a:ext cx="1443525" cy="963689"/>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165440" y="4104806"/>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21322" y="8077308"/>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09559" y="8077308"/>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7202" y="8077308"/>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3677" y="8077308"/>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165441" y="8077307"/>
            <a:ext cx="1443524" cy="963688"/>
          </a:xfrm>
          <a:prstGeom prst="rect">
            <a:avLst/>
          </a:prstGeom>
          <a:ln>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210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2016-05-03T18:55:50Z</dcterms:modified>
</cp:coreProperties>
</file>