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8/7/2019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0.jpeg"/><Relationship Id="rId3" Type="http://schemas.microsoft.com/office/2007/relationships/hdphoto" Target="../media/hdphoto1.wdp"/><Relationship Id="rId7" Type="http://schemas.openxmlformats.org/officeDocument/2006/relationships/image" Target="../media/image5.jpeg"/><Relationship Id="rId12" Type="http://schemas.openxmlformats.org/officeDocument/2006/relationships/image" Target="../media/image9.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8.jpeg"/><Relationship Id="rId5" Type="http://schemas.openxmlformats.org/officeDocument/2006/relationships/image" Target="../media/image3.jpg"/><Relationship Id="rId15" Type="http://schemas.openxmlformats.org/officeDocument/2006/relationships/image" Target="../media/image12.jpeg"/><Relationship Id="rId10" Type="http://schemas.openxmlformats.org/officeDocument/2006/relationships/image" Target="../media/image7.jpeg"/><Relationship Id="rId4" Type="http://schemas.openxmlformats.org/officeDocument/2006/relationships/image" Target="../media/image2.gif"/><Relationship Id="rId9" Type="http://schemas.microsoft.com/office/2007/relationships/hdphoto" Target="../media/hdphoto2.wdp"/><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t="-2000" b="-2000"/>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351" y="5655705"/>
            <a:ext cx="7789961" cy="2152556"/>
          </a:xfrm>
        </p:spPr>
        <p:txBody>
          <a:bodyPr anchor="ctr">
            <a:noAutofit/>
          </a:bodyPr>
          <a:lstStyle/>
          <a:p>
            <a:r>
              <a:rPr lang="en-US" sz="1800" dirty="0">
                <a:solidFill>
                  <a:schemeClr val="bg1"/>
                </a:solidFill>
                <a:latin typeface="Georgia" panose="02040502050405020303" pitchFamily="18" charset="0"/>
              </a:rPr>
              <a:t>Well taken care of older home in desirable neighborhood. The large living area boasts hardwood floors, an open fireplace, and a beautiful stained wood mantle. Freshly painted through out and has three bedrooms with hardwood floors also. One completely remodeled bathroom with tile floors and plenty of cabinets. Kitchen has brand new side by side stainless steel refrigerator and beautiful pine cabinets that are almost maintenance free!! Wonderful home for the new couple or great for empty nesters!</a:t>
            </a:r>
            <a:endParaRPr lang="en-US" sz="1800" b="1" i="1" dirty="0">
              <a:solidFill>
                <a:schemeClr val="bg1"/>
              </a:solidFill>
              <a:latin typeface="Georgia" panose="02040502050405020303" pitchFamily="18" charset="0"/>
            </a:endParaRPr>
          </a:p>
        </p:txBody>
      </p:sp>
      <p:sp>
        <p:nvSpPr>
          <p:cNvPr id="13" name="Rectangle 12"/>
          <p:cNvSpPr/>
          <p:nvPr/>
        </p:nvSpPr>
        <p:spPr>
          <a:xfrm>
            <a:off x="-16351" y="9259905"/>
            <a:ext cx="7772400" cy="646331"/>
          </a:xfrm>
          <a:prstGeom prst="rect">
            <a:avLst/>
          </a:prstGeom>
        </p:spPr>
        <p:txBody>
          <a:bodyPr wrap="square">
            <a:spAutoFit/>
          </a:bodyPr>
          <a:lstStyle/>
          <a:p>
            <a:pPr algn="r"/>
            <a:r>
              <a:rPr lang="en-US" sz="1200" b="1" dirty="0">
                <a:solidFill>
                  <a:schemeClr val="bg1"/>
                </a:solidFill>
                <a:latin typeface="Georgia" panose="02040502050405020303" pitchFamily="18" charset="0"/>
              </a:rPr>
              <a:t>Karen Brown</a:t>
            </a:r>
          </a:p>
          <a:p>
            <a:pPr algn="r"/>
            <a:r>
              <a:rPr lang="en-US" sz="1200" dirty="0">
                <a:solidFill>
                  <a:schemeClr val="bg1"/>
                </a:solidFill>
                <a:latin typeface="Georgia" panose="02040502050405020303" pitchFamily="18" charset="0"/>
              </a:rPr>
              <a:t>(843) 709-4029</a:t>
            </a:r>
          </a:p>
          <a:p>
            <a:pPr algn="r"/>
            <a:r>
              <a:rPr lang="en-US" sz="1200" dirty="0">
                <a:solidFill>
                  <a:schemeClr val="bg1"/>
                </a:solidFill>
                <a:latin typeface="Georgia" panose="02040502050405020303" pitchFamily="18" charset="0"/>
              </a:rPr>
              <a:t>karenbrown22@gmail.com</a:t>
            </a:r>
          </a:p>
        </p:txBody>
      </p:sp>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207377" y="9273334"/>
            <a:ext cx="1352870" cy="619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76405" y="9282988"/>
            <a:ext cx="2077372" cy="600164"/>
          </a:xfrm>
          <a:prstGeom prst="rect">
            <a:avLst/>
          </a:prstGeom>
        </p:spPr>
        <p:txBody>
          <a:bodyPr wrap="square">
            <a:spAutoFit/>
          </a:bodyPr>
          <a:lstStyle/>
          <a:p>
            <a:pPr algn="ctr"/>
            <a:r>
              <a:rPr lang="en-US" sz="1100" dirty="0">
                <a:solidFill>
                  <a:schemeClr val="bg1"/>
                </a:solidFill>
                <a:latin typeface="Georgia" panose="02040502050405020303" pitchFamily="18" charset="0"/>
              </a:rPr>
              <a:t>AgentOwned Premiere Group</a:t>
            </a:r>
          </a:p>
          <a:p>
            <a:pPr algn="ctr"/>
            <a:r>
              <a:rPr lang="en-US" sz="1100" dirty="0">
                <a:solidFill>
                  <a:schemeClr val="bg1"/>
                </a:solidFill>
                <a:latin typeface="Georgia" panose="02040502050405020303" pitchFamily="18" charset="0"/>
              </a:rPr>
              <a:t>141 A N. Main Street</a:t>
            </a:r>
          </a:p>
          <a:p>
            <a:pPr algn="ctr"/>
            <a:r>
              <a:rPr lang="en-US" sz="1100" dirty="0">
                <a:solidFill>
                  <a:schemeClr val="bg1"/>
                </a:solidFill>
                <a:latin typeface="Georgia" panose="02040502050405020303" pitchFamily="18" charset="0"/>
              </a:rPr>
              <a:t>Summerville, SC 29483</a:t>
            </a:r>
          </a:p>
        </p:txBody>
      </p:sp>
      <p:sp>
        <p:nvSpPr>
          <p:cNvPr id="5" name="Rectangle 4"/>
          <p:cNvSpPr/>
          <p:nvPr/>
        </p:nvSpPr>
        <p:spPr>
          <a:xfrm>
            <a:off x="103425" y="4500027"/>
            <a:ext cx="7516457" cy="1138773"/>
          </a:xfrm>
          <a:prstGeom prst="rect">
            <a:avLst/>
          </a:prstGeom>
        </p:spPr>
        <p:txBody>
          <a:bodyPr wrap="square">
            <a:spAutoFit/>
          </a:bodyPr>
          <a:lstStyle/>
          <a:p>
            <a:pPr algn="ctr"/>
            <a:r>
              <a:rPr lang="en-US" sz="2800" b="1" dirty="0">
                <a:solidFill>
                  <a:schemeClr val="bg1"/>
                </a:solidFill>
                <a:effectLst>
                  <a:outerShdw blurRad="38100" dist="38100" dir="2700000" algn="tl">
                    <a:srgbClr val="000000">
                      <a:alpha val="43137"/>
                    </a:srgbClr>
                  </a:outerShdw>
                </a:effectLst>
                <a:latin typeface="Georgia" panose="02040502050405020303" pitchFamily="18" charset="0"/>
              </a:rPr>
              <a:t>1423 Bennett Circle</a:t>
            </a:r>
          </a:p>
          <a:p>
            <a:pPr algn="ctr"/>
            <a:r>
              <a:rPr lang="en-US" dirty="0">
                <a:solidFill>
                  <a:schemeClr val="bg1"/>
                </a:solidFill>
                <a:effectLst>
                  <a:outerShdw blurRad="38100" dist="38100" dir="2700000" algn="tl">
                    <a:srgbClr val="000000">
                      <a:alpha val="43137"/>
                    </a:srgbClr>
                  </a:outerShdw>
                </a:effectLst>
                <a:latin typeface="Georgia" panose="02040502050405020303" pitchFamily="18" charset="0"/>
              </a:rPr>
              <a:t>Holly Hill, SC 29059</a:t>
            </a:r>
          </a:p>
          <a:p>
            <a:pPr algn="ctr"/>
            <a:r>
              <a:rPr lang="en-US" dirty="0">
                <a:solidFill>
                  <a:schemeClr val="bg1"/>
                </a:solidFill>
                <a:effectLst>
                  <a:outerShdw blurRad="38100" dist="38100" dir="2700000" algn="tl">
                    <a:srgbClr val="000000">
                      <a:alpha val="43137"/>
                    </a:srgbClr>
                  </a:outerShdw>
                </a:effectLst>
                <a:latin typeface="Georgia" panose="02040502050405020303" pitchFamily="18" charset="0"/>
              </a:rPr>
              <a:t>MLS# 19006481 | $159,000</a:t>
            </a:r>
            <a:endParaRPr lang="en-US" dirty="0">
              <a:solidFill>
                <a:schemeClr val="bg1"/>
              </a:solidFill>
              <a:effectLst>
                <a:outerShdw blurRad="38100" dist="38100" dir="2700000" algn="tl">
                  <a:srgbClr val="000000">
                    <a:alpha val="43137"/>
                  </a:srgbClr>
                </a:outerShdw>
              </a:effectLst>
            </a:endParaRPr>
          </a:p>
        </p:txBody>
      </p:sp>
      <p:sp>
        <p:nvSpPr>
          <p:cNvPr id="11" name="Rectangle 10"/>
          <p:cNvSpPr/>
          <p:nvPr/>
        </p:nvSpPr>
        <p:spPr>
          <a:xfrm>
            <a:off x="-1" y="0"/>
            <a:ext cx="7772401" cy="954107"/>
          </a:xfrm>
          <a:prstGeom prst="rect">
            <a:avLst/>
          </a:prstGeom>
          <a:noFill/>
        </p:spPr>
        <p:txBody>
          <a:bodyPr wrap="square" lIns="91440" tIns="45720" rIns="91440" bIns="45720" anchor="ctr">
            <a:spAutoFit/>
          </a:bodyPr>
          <a:lstStyle/>
          <a:p>
            <a:pPr algn="ctr"/>
            <a:r>
              <a:rPr lang="en-US" sz="2800" b="1" i="1" dirty="0">
                <a:ln w="0"/>
                <a:solidFill>
                  <a:schemeClr val="bg1"/>
                </a:solidFill>
                <a:effectLst>
                  <a:outerShdw blurRad="38100" dist="19050" dir="2700000" algn="tl" rotWithShape="0">
                    <a:schemeClr val="dk1">
                      <a:alpha val="40000"/>
                    </a:schemeClr>
                  </a:outerShdw>
                </a:effectLst>
                <a:latin typeface="Georgia" panose="02040502050405020303" pitchFamily="18" charset="0"/>
              </a:rPr>
              <a:t>Won't Last Long!</a:t>
            </a:r>
          </a:p>
          <a:p>
            <a:pPr algn="ctr"/>
            <a:r>
              <a:rPr lang="en-US" sz="2800" b="1" i="1" dirty="0">
                <a:ln w="0"/>
                <a:solidFill>
                  <a:schemeClr val="bg1"/>
                </a:solidFill>
                <a:effectLst>
                  <a:outerShdw blurRad="38100" dist="19050" dir="2700000" algn="tl" rotWithShape="0">
                    <a:schemeClr val="dk1">
                      <a:alpha val="40000"/>
                    </a:schemeClr>
                  </a:outerShdw>
                </a:effectLst>
                <a:latin typeface="Georgia" panose="02040502050405020303" pitchFamily="18" charset="0"/>
              </a:rPr>
              <a:t>Take A Look Today!</a:t>
            </a:r>
            <a:endParaRPr lang="en-US" sz="2400" b="0" i="1" cap="none" spc="0" dirty="0">
              <a:ln w="0"/>
              <a:solidFill>
                <a:schemeClr val="bg1"/>
              </a:solidFill>
              <a:effectLst>
                <a:outerShdw blurRad="38100" dist="19050" dir="2700000" algn="tl" rotWithShape="0">
                  <a:schemeClr val="dk1">
                    <a:alpha val="40000"/>
                  </a:schemeClr>
                </a:outerShdw>
              </a:effectLst>
              <a:latin typeface="Georgia" panose="02040502050405020303" pitchFamily="18" charset="0"/>
            </a:endParaRPr>
          </a:p>
        </p:txBody>
      </p:sp>
      <p:pic>
        <p:nvPicPr>
          <p:cNvPr id="4" name="Picture 3"/>
          <p:cNvPicPr>
            <a:picLocks noChangeAspect="1"/>
          </p:cNvPicPr>
          <p:nvPr/>
        </p:nvPicPr>
        <p:blipFill>
          <a:blip r:embed="rId5">
            <a:extLst>
              <a:ext uri="{28A0092B-C50C-407E-A947-70E740481C1C}">
                <a14:useLocalDpi xmlns:a14="http://schemas.microsoft.com/office/drawing/2010/main" val="0"/>
              </a:ext>
            </a:extLst>
          </a:blip>
          <a:srcRect/>
          <a:stretch/>
        </p:blipFill>
        <p:spPr>
          <a:xfrm>
            <a:off x="126931" y="1142304"/>
            <a:ext cx="3275348" cy="3275348"/>
          </a:xfrm>
          <a:prstGeom prst="rect">
            <a:avLst/>
          </a:prstGeom>
          <a:ln>
            <a:noFill/>
          </a:ln>
          <a:effectLst>
            <a:outerShdw blurRad="292100" dist="139700" dir="2700000" algn="tl" rotWithShape="0">
              <a:srgbClr val="333333">
                <a:alpha val="65000"/>
              </a:srgbClr>
            </a:outerShdw>
          </a:effectLst>
        </p:spPr>
      </p:pic>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3689358" y="3046052"/>
            <a:ext cx="1834515" cy="1371600"/>
          </a:xfrm>
          <a:prstGeom prst="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5810954" y="1163819"/>
            <a:ext cx="1834515" cy="1371600"/>
          </a:xfrm>
          <a:prstGeom prst="rect">
            <a:avLst/>
          </a:prstGeom>
          <a:ln>
            <a:noFill/>
          </a:ln>
          <a:effectLst>
            <a:outerShdw blurRad="190500" algn="tl" rotWithShape="0">
              <a:srgbClr val="000000">
                <a:alpha val="70000"/>
              </a:srgbClr>
            </a:outerShdw>
          </a:effectLst>
        </p:spPr>
      </p:pic>
      <p:pic>
        <p:nvPicPr>
          <p:cNvPr id="19" name="Picture 18">
            <a:extLst>
              <a:ext uri="{FF2B5EF4-FFF2-40B4-BE49-F238E27FC236}">
                <a16:creationId xmlns:a16="http://schemas.microsoft.com/office/drawing/2014/main" id="{391E687B-AAFD-41FA-B807-7855025C239B}"/>
              </a:ext>
            </a:extLst>
          </p:cNvPr>
          <p:cNvPicPr>
            <a:picLocks noChangeAspect="1"/>
          </p:cNvPicPr>
          <p:nvPr/>
        </p:nvPicPr>
        <p:blipFill>
          <a:blip r:embed="rId8" cstate="print">
            <a:extLst>
              <a:ext uri="{BEBA8EAE-BF5A-486C-A8C5-ECC9F3942E4B}">
                <a14:imgProps xmlns:a14="http://schemas.microsoft.com/office/drawing/2010/main">
                  <a14:imgLayer r:embed="rId9">
                    <a14:imgEffect>
                      <a14:brightnessContrast bright="40000" contrast="-40000"/>
                    </a14:imgEffect>
                  </a14:imgLayer>
                </a14:imgProps>
              </a:ext>
              <a:ext uri="{28A0092B-C50C-407E-A947-70E740481C1C}">
                <a14:useLocalDpi xmlns:a14="http://schemas.microsoft.com/office/drawing/2010/main" val="0"/>
              </a:ext>
            </a:extLst>
          </a:blip>
          <a:srcRect/>
          <a:stretch/>
        </p:blipFill>
        <p:spPr>
          <a:xfrm>
            <a:off x="3689358" y="1163819"/>
            <a:ext cx="1834515" cy="1371600"/>
          </a:xfrm>
          <a:prstGeom prst="rect">
            <a:avLst/>
          </a:prstGeom>
          <a:ln>
            <a:noFill/>
          </a:ln>
          <a:effectLst>
            <a:outerShdw blurRad="190500" algn="tl" rotWithShape="0">
              <a:srgbClr val="000000">
                <a:alpha val="70000"/>
              </a:srgbClr>
            </a:outerShdw>
          </a:effectLst>
        </p:spPr>
      </p:pic>
      <p:pic>
        <p:nvPicPr>
          <p:cNvPr id="22" name="Picture 21">
            <a:extLst>
              <a:ext uri="{FF2B5EF4-FFF2-40B4-BE49-F238E27FC236}">
                <a16:creationId xmlns:a16="http://schemas.microsoft.com/office/drawing/2014/main" id="{C09377DF-3CD0-41F7-B4EC-A1A57CE560C2}"/>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5810954" y="3048000"/>
            <a:ext cx="1834515" cy="1371600"/>
          </a:xfrm>
          <a:prstGeom prst="rect">
            <a:avLst/>
          </a:prstGeom>
          <a:ln>
            <a:noFill/>
          </a:ln>
          <a:effectLst>
            <a:outerShdw blurRad="190500" algn="tl" rotWithShape="0">
              <a:srgbClr val="000000">
                <a:alpha val="70000"/>
              </a:srgbClr>
            </a:outerShdw>
          </a:effectLst>
        </p:spPr>
      </p:pic>
      <p:pic>
        <p:nvPicPr>
          <p:cNvPr id="15" name="Picture 14">
            <a:extLst>
              <a:ext uri="{FF2B5EF4-FFF2-40B4-BE49-F238E27FC236}">
                <a16:creationId xmlns:a16="http://schemas.microsoft.com/office/drawing/2014/main" id="{119FCC4F-12E5-43B4-B893-3B0BD82A86EA}"/>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3219035" y="8085727"/>
            <a:ext cx="1334329" cy="997629"/>
          </a:xfrm>
          <a:prstGeom prst="rect">
            <a:avLst/>
          </a:prstGeom>
          <a:ln>
            <a:noFill/>
          </a:ln>
          <a:effectLst>
            <a:outerShdw blurRad="190500" algn="tl" rotWithShape="0">
              <a:srgbClr val="000000">
                <a:alpha val="70000"/>
              </a:srgbClr>
            </a:outerShdw>
          </a:effectLst>
        </p:spPr>
      </p:pic>
      <p:pic>
        <p:nvPicPr>
          <p:cNvPr id="17" name="Picture 16">
            <a:extLst>
              <a:ext uri="{FF2B5EF4-FFF2-40B4-BE49-F238E27FC236}">
                <a16:creationId xmlns:a16="http://schemas.microsoft.com/office/drawing/2014/main" id="{29C4ED96-C88D-4C58-AB02-3DEA6C2D60C6}"/>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1672983" y="8085724"/>
            <a:ext cx="1331730" cy="995685"/>
          </a:xfrm>
          <a:prstGeom prst="rect">
            <a:avLst/>
          </a:prstGeom>
          <a:ln>
            <a:noFill/>
          </a:ln>
          <a:effectLst>
            <a:outerShdw blurRad="190500" algn="tl" rotWithShape="0">
              <a:srgbClr val="000000">
                <a:alpha val="70000"/>
              </a:srgbClr>
            </a:outerShdw>
          </a:effectLst>
        </p:spPr>
      </p:pic>
      <p:pic>
        <p:nvPicPr>
          <p:cNvPr id="18" name="Picture 17">
            <a:extLst>
              <a:ext uri="{FF2B5EF4-FFF2-40B4-BE49-F238E27FC236}">
                <a16:creationId xmlns:a16="http://schemas.microsoft.com/office/drawing/2014/main" id="{D863CF1D-068D-46B3-8408-0BF6BB9437E6}"/>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126931" y="8085724"/>
            <a:ext cx="1331730" cy="995685"/>
          </a:xfrm>
          <a:prstGeom prst="rect">
            <a:avLst/>
          </a:prstGeom>
          <a:ln>
            <a:noFill/>
          </a:ln>
          <a:effectLst>
            <a:outerShdw blurRad="190500" algn="tl" rotWithShape="0">
              <a:srgbClr val="000000">
                <a:alpha val="70000"/>
              </a:srgbClr>
            </a:outerShdw>
          </a:effectLst>
        </p:spPr>
      </p:pic>
      <p:pic>
        <p:nvPicPr>
          <p:cNvPr id="23" name="Picture 22">
            <a:extLst>
              <a:ext uri="{FF2B5EF4-FFF2-40B4-BE49-F238E27FC236}">
                <a16:creationId xmlns:a16="http://schemas.microsoft.com/office/drawing/2014/main" id="{684C5A7A-A12C-477F-9EF3-574611D869CA}"/>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6313739" y="8085724"/>
            <a:ext cx="1331730" cy="995685"/>
          </a:xfrm>
          <a:prstGeom prst="rect">
            <a:avLst/>
          </a:prstGeom>
          <a:ln>
            <a:noFill/>
          </a:ln>
          <a:effectLst>
            <a:outerShdw blurRad="190500" algn="tl" rotWithShape="0">
              <a:srgbClr val="000000">
                <a:alpha val="70000"/>
              </a:srgbClr>
            </a:outerShdw>
          </a:effectLst>
        </p:spPr>
      </p:pic>
      <p:pic>
        <p:nvPicPr>
          <p:cNvPr id="24" name="Picture 23">
            <a:extLst>
              <a:ext uri="{FF2B5EF4-FFF2-40B4-BE49-F238E27FC236}">
                <a16:creationId xmlns:a16="http://schemas.microsoft.com/office/drawing/2014/main" id="{0D3470A0-8D37-4ADD-BAA2-C32AE2226636}"/>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4767686" y="8085724"/>
            <a:ext cx="1331730" cy="995685"/>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200</TotalTime>
  <Words>133</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33</cp:revision>
  <dcterms:created xsi:type="dcterms:W3CDTF">2006-08-16T00:00:00Z</dcterms:created>
  <dcterms:modified xsi:type="dcterms:W3CDTF">2019-08-07T13:00:32Z</dcterms:modified>
</cp:coreProperties>
</file>