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FFFF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0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7197725"/>
            <a:ext cx="3581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Efficient design for loft and bonus room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Have you seen the pool at Carolina Park?! </a:t>
            </a: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Some of the kids can walk to school </a:t>
            </a: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143000" y="-25400"/>
            <a:ext cx="4572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“Premier  Carolina Park neighborhood, schools…”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3947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04800" y="7045325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Nice flowing, functional floor plan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Gourmet kitchen package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Corner lot, side load garage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10795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368793" y="7874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Mt Pleasant, SC 29466</a:t>
            </a:r>
            <a:endParaRPr lang="en-US" sz="1600" b="1" dirty="0">
              <a:solidFill>
                <a:srgbClr val="FFD1A3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8600"/>
            <a:ext cx="54079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1426 Crane Creek </a:t>
            </a:r>
            <a:r>
              <a:rPr lang="en-US" sz="4400" b="1" dirty="0" err="1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</a:t>
            </a:r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25375" y="6516469"/>
            <a:ext cx="63084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D1A3"/>
                </a:solidFill>
              </a:rPr>
              <a:t>Wonderful Carolina Park, a favorite floor plan, upgraded</a:t>
            </a:r>
          </a:p>
          <a:p>
            <a:r>
              <a:rPr lang="en-US" b="1" dirty="0">
                <a:solidFill>
                  <a:srgbClr val="FFD1A3"/>
                </a:solidFill>
              </a:rPr>
              <a:t>	</a:t>
            </a:r>
            <a:r>
              <a:rPr lang="en-US" b="1" dirty="0" smtClean="0">
                <a:solidFill>
                  <a:srgbClr val="FFD1A3"/>
                </a:solidFill>
              </a:rPr>
              <a:t>	kitchen, MBR down, loft &amp; bonus space…..</a:t>
            </a:r>
            <a:endParaRPr lang="en-US" b="1" dirty="0">
              <a:solidFill>
                <a:srgbClr val="FFD1A3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57" y="838200"/>
            <a:ext cx="7163657" cy="47579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20145578">
            <a:off x="18034" y="1086038"/>
            <a:ext cx="2523760" cy="707929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72000"/>
                </a:srgbClr>
              </a:gs>
              <a:gs pos="50000">
                <a:srgbClr val="FFCD9B">
                  <a:shade val="67500"/>
                  <a:satMod val="115000"/>
                </a:srgbClr>
              </a:gs>
              <a:gs pos="100000">
                <a:srgbClr val="FFCD9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00602B"/>
                </a:solidFill>
              </a:rPr>
              <a:t>Mid $400s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631238"/>
            <a:ext cx="2514600" cy="16701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80" y="4953000"/>
            <a:ext cx="2363820" cy="157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81" y="5221281"/>
            <a:ext cx="2234818" cy="14843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188868" y="1101854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$449,500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045270"/>
            <a:ext cx="3327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$4K closing costs w/preferred lender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bonus – graduated scale, so time is of the essence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106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54</cp:revision>
  <dcterms:created xsi:type="dcterms:W3CDTF">2007-02-23T22:02:58Z</dcterms:created>
  <dcterms:modified xsi:type="dcterms:W3CDTF">2015-10-13T23:59:44Z</dcterms:modified>
</cp:coreProperties>
</file>