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4" d="100"/>
          <a:sy n="84" d="100"/>
        </p:scale>
        <p:origin x="2023" y="3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g"/><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listings.gpsvisuals.com/videos/09b8aa0b-fb8a-4de2-8cd9-4514aa8869ab" TargetMode="External"/><Relationship Id="rId11" Type="http://schemas.openxmlformats.org/officeDocument/2006/relationships/image" Target="../media/image9.jpg"/><Relationship Id="rId5" Type="http://schemas.openxmlformats.org/officeDocument/2006/relationships/image" Target="../media/image4.jpg"/><Relationship Id="rId10" Type="http://schemas.openxmlformats.org/officeDocument/2006/relationships/image" Target="../media/image8.jpg"/><Relationship Id="rId4" Type="http://schemas.openxmlformats.org/officeDocument/2006/relationships/image" Target="../media/image3.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t="5577" b="5577"/>
          <a:stretch/>
        </p:blipFill>
        <p:spPr>
          <a:xfrm>
            <a:off x="1611472" y="631337"/>
            <a:ext cx="5921055" cy="3940663"/>
          </a:xfrm>
          <a:prstGeom prst="rect">
            <a:avLst/>
          </a:prstGeom>
          <a:ln>
            <a:noFill/>
          </a:ln>
          <a:effectLst/>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p:blipFill>
        <p:spPr>
          <a:xfrm>
            <a:off x="161893" y="1643180"/>
            <a:ext cx="1367133" cy="906864"/>
          </a:xfrm>
          <a:prstGeom prst="rect">
            <a:avLst/>
          </a:prstGeom>
          <a:ln>
            <a:noFill/>
          </a:ln>
          <a:effectLst/>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rcRect/>
          <a:stretch/>
        </p:blipFill>
        <p:spPr>
          <a:xfrm>
            <a:off x="165276" y="3665089"/>
            <a:ext cx="1360367" cy="902376"/>
          </a:xfrm>
          <a:prstGeom prst="rect">
            <a:avLst/>
          </a:prstGeom>
          <a:ln>
            <a:noFill/>
          </a:ln>
          <a:effectLst/>
        </p:spPr>
      </p:pic>
      <p:pic>
        <p:nvPicPr>
          <p:cNvPr id="22" name="Picture 21"/>
          <p:cNvPicPr>
            <a:picLocks noChangeAspect="1"/>
          </p:cNvPicPr>
          <p:nvPr/>
        </p:nvPicPr>
        <p:blipFill>
          <a:blip r:embed="rId5">
            <a:extLst>
              <a:ext uri="{28A0092B-C50C-407E-A947-70E740481C1C}">
                <a14:useLocalDpi xmlns:a14="http://schemas.microsoft.com/office/drawing/2010/main" val="0"/>
              </a:ext>
            </a:extLst>
          </a:blip>
          <a:srcRect/>
          <a:stretch/>
        </p:blipFill>
        <p:spPr>
          <a:xfrm>
            <a:off x="172391" y="638068"/>
            <a:ext cx="1346136" cy="897424"/>
          </a:xfrm>
          <a:prstGeom prst="rect">
            <a:avLst/>
          </a:prstGeom>
          <a:ln>
            <a:noFill/>
          </a:ln>
          <a:effectLst/>
        </p:spPr>
      </p:pic>
      <p:sp>
        <p:nvSpPr>
          <p:cNvPr id="2" name="Title 1"/>
          <p:cNvSpPr>
            <a:spLocks noGrp="1"/>
          </p:cNvSpPr>
          <p:nvPr>
            <p:ph type="ctrTitle"/>
          </p:nvPr>
        </p:nvSpPr>
        <p:spPr>
          <a:xfrm>
            <a:off x="0" y="0"/>
            <a:ext cx="9144000" cy="631336"/>
          </a:xfrm>
          <a:noFill/>
        </p:spPr>
        <p:txBody>
          <a:bodyPr anchor="ctr">
            <a:noAutofit/>
          </a:bodyPr>
          <a:lstStyle/>
          <a:p>
            <a:r>
              <a:rPr lang="en-US" sz="2500" b="1" i="1" dirty="0">
                <a:solidFill>
                  <a:srgbClr val="C00000"/>
                </a:solidFill>
                <a:latin typeface="Century Gothic" panose="020B0502020202020204" pitchFamily="34" charset="0"/>
              </a:rPr>
              <a:t>Incredible James Island Property – 1.43 Acres</a:t>
            </a:r>
          </a:p>
        </p:txBody>
      </p:sp>
      <p:sp>
        <p:nvSpPr>
          <p:cNvPr id="3" name="Subtitle 2"/>
          <p:cNvSpPr>
            <a:spLocks noGrp="1"/>
          </p:cNvSpPr>
          <p:nvPr>
            <p:ph type="subTitle" idx="1"/>
          </p:nvPr>
        </p:nvSpPr>
        <p:spPr>
          <a:xfrm>
            <a:off x="0" y="4584801"/>
            <a:ext cx="9144000" cy="1474819"/>
          </a:xfrm>
        </p:spPr>
        <p:txBody>
          <a:bodyPr anchor="ctr">
            <a:noAutofit/>
          </a:bodyPr>
          <a:lstStyle/>
          <a:p>
            <a:r>
              <a:rPr lang="en-US" sz="1100" dirty="0">
                <a:solidFill>
                  <a:schemeClr val="bg2">
                    <a:lumMod val="25000"/>
                  </a:schemeClr>
                </a:solidFill>
                <a:latin typeface="Century Gothic" panose="020B0502020202020204" pitchFamily="34" charset="0"/>
              </a:rPr>
              <a:t>A rare James Island gem! 1.43 beautiful, open acres with majestic live oaks tucked away on a peaceful street in one of the most sought-after communities in Charleston. This lovely 1956 ranch home, owned by the same family since it was built, has been lovingly maintained and updated. Original hardwoods, updated kitchen and open, flowing floor plan make this home a unique find, offering what few James Island homes can offer...space! The vintage tile in the bathroom and wood stove add charm to the serenity and peacefulness of this beautiful property. The park-like grounds are perfect for gardening, throwing the football or even working on your short game! Schedule a showing today to see how you can make this rare find yours!</a:t>
            </a:r>
          </a:p>
          <a:p>
            <a:endParaRPr lang="en-US" sz="1100" b="1" i="1" dirty="0">
              <a:solidFill>
                <a:schemeClr val="bg2">
                  <a:lumMod val="25000"/>
                </a:schemeClr>
              </a:solidFill>
              <a:latin typeface="Century Gothic" panose="020B0502020202020204" pitchFamily="34" charset="0"/>
              <a:hlinkClick r:id="rId6"/>
            </a:endParaRPr>
          </a:p>
          <a:p>
            <a:r>
              <a:rPr lang="en-US" sz="1100" b="1" i="1" dirty="0">
                <a:solidFill>
                  <a:schemeClr val="bg2">
                    <a:lumMod val="25000"/>
                  </a:schemeClr>
                </a:solidFill>
                <a:latin typeface="Century Gothic" panose="020B0502020202020204" pitchFamily="34" charset="0"/>
                <a:hlinkClick r:id="rId6"/>
              </a:rPr>
              <a:t>Enjoy this video tour!</a:t>
            </a:r>
            <a:endParaRPr lang="en-US" sz="1100" b="1" i="1" dirty="0">
              <a:solidFill>
                <a:schemeClr val="bg2">
                  <a:lumMod val="25000"/>
                </a:schemeClr>
              </a:solidFill>
              <a:latin typeface="Century Gothic" panose="020B0502020202020204" pitchFamily="34" charset="0"/>
            </a:endParaRPr>
          </a:p>
        </p:txBody>
      </p:sp>
      <p:sp>
        <p:nvSpPr>
          <p:cNvPr id="14" name="Rectangle 13"/>
          <p:cNvSpPr/>
          <p:nvPr/>
        </p:nvSpPr>
        <p:spPr>
          <a:xfrm>
            <a:off x="0" y="6059621"/>
            <a:ext cx="9144000" cy="769441"/>
          </a:xfrm>
          <a:prstGeom prst="rect">
            <a:avLst/>
          </a:prstGeom>
        </p:spPr>
        <p:txBody>
          <a:bodyPr wrap="square">
            <a:spAutoFit/>
          </a:bodyPr>
          <a:lstStyle/>
          <a:p>
            <a:pPr algn="ctr"/>
            <a:r>
              <a:rPr lang="en-US" b="1" dirty="0">
                <a:solidFill>
                  <a:schemeClr val="accent2">
                    <a:lumMod val="50000"/>
                  </a:schemeClr>
                </a:solidFill>
                <a:latin typeface="Century Gothic" panose="020B0502020202020204" pitchFamily="34" charset="0"/>
              </a:rPr>
              <a:t>Caleb </a:t>
            </a:r>
            <a:r>
              <a:rPr lang="en-US" b="1" dirty="0" err="1">
                <a:solidFill>
                  <a:schemeClr val="accent2">
                    <a:lumMod val="50000"/>
                  </a:schemeClr>
                </a:solidFill>
                <a:latin typeface="Century Gothic" panose="020B0502020202020204" pitchFamily="34" charset="0"/>
              </a:rPr>
              <a:t>Elledge</a:t>
            </a:r>
            <a:r>
              <a:rPr lang="en-US" b="1" dirty="0">
                <a:solidFill>
                  <a:schemeClr val="accent2">
                    <a:lumMod val="50000"/>
                  </a:schemeClr>
                </a:solidFill>
                <a:latin typeface="Century Gothic" panose="020B0502020202020204" pitchFamily="34" charset="0"/>
              </a:rPr>
              <a:t> </a:t>
            </a:r>
          </a:p>
          <a:p>
            <a:pPr algn="ctr"/>
            <a:r>
              <a:rPr lang="en-US" sz="1400" dirty="0">
                <a:solidFill>
                  <a:schemeClr val="accent2">
                    <a:lumMod val="50000"/>
                  </a:schemeClr>
                </a:solidFill>
                <a:latin typeface="Century Gothic" panose="020B0502020202020204" pitchFamily="34" charset="0"/>
              </a:rPr>
              <a:t>caleb.richterco@gmail.com </a:t>
            </a:r>
            <a:r>
              <a:rPr lang="en-US" sz="1400">
                <a:solidFill>
                  <a:schemeClr val="accent2">
                    <a:lumMod val="50000"/>
                  </a:schemeClr>
                </a:solidFill>
                <a:latin typeface="Century Gothic" panose="020B0502020202020204" pitchFamily="34" charset="0"/>
              </a:rPr>
              <a:t>| 843-896-3416 </a:t>
            </a:r>
            <a:r>
              <a:rPr lang="en-US" sz="1400" dirty="0">
                <a:solidFill>
                  <a:schemeClr val="accent2">
                    <a:lumMod val="50000"/>
                  </a:schemeClr>
                </a:solidFill>
                <a:latin typeface="Century Gothic" panose="020B0502020202020204" pitchFamily="34" charset="0"/>
              </a:rPr>
              <a:t>| www.calebelledge.com</a:t>
            </a:r>
          </a:p>
          <a:p>
            <a:pPr algn="ctr"/>
            <a:r>
              <a:rPr lang="en-US" sz="1100" dirty="0">
                <a:solidFill>
                  <a:schemeClr val="accent2">
                    <a:lumMod val="60000"/>
                    <a:lumOff val="40000"/>
                  </a:schemeClr>
                </a:solidFill>
                <a:latin typeface="Century Gothic" panose="020B0502020202020204" pitchFamily="34" charset="0"/>
              </a:rPr>
              <a:t>Brand Name Real Estate | </a:t>
            </a:r>
            <a:r>
              <a:rPr lang="fr-FR" sz="1100" dirty="0">
                <a:solidFill>
                  <a:schemeClr val="accent2">
                    <a:lumMod val="60000"/>
                    <a:lumOff val="40000"/>
                  </a:schemeClr>
                </a:solidFill>
                <a:latin typeface="Century Gothic" panose="020B0502020202020204" pitchFamily="34" charset="0"/>
              </a:rPr>
              <a:t>4 </a:t>
            </a:r>
            <a:r>
              <a:rPr lang="fr-FR" sz="1100" dirty="0" err="1">
                <a:solidFill>
                  <a:schemeClr val="accent2">
                    <a:lumMod val="60000"/>
                    <a:lumOff val="40000"/>
                  </a:schemeClr>
                </a:solidFill>
                <a:latin typeface="Century Gothic" panose="020B0502020202020204" pitchFamily="34" charset="0"/>
              </a:rPr>
              <a:t>Carriage</a:t>
            </a:r>
            <a:r>
              <a:rPr lang="fr-FR" sz="1100" dirty="0">
                <a:solidFill>
                  <a:schemeClr val="accent2">
                    <a:lumMod val="60000"/>
                    <a:lumOff val="40000"/>
                  </a:schemeClr>
                </a:solidFill>
                <a:latin typeface="Century Gothic" panose="020B0502020202020204" pitchFamily="34" charset="0"/>
              </a:rPr>
              <a:t> Lane, Suite 106 | </a:t>
            </a:r>
            <a:r>
              <a:rPr lang="en-US" sz="1100" dirty="0">
                <a:solidFill>
                  <a:schemeClr val="accent2">
                    <a:lumMod val="60000"/>
                    <a:lumOff val="40000"/>
                  </a:schemeClr>
                </a:solidFill>
                <a:latin typeface="Century Gothic" panose="020B0502020202020204" pitchFamily="34" charset="0"/>
              </a:rPr>
              <a:t>Charleston, SC 29407</a:t>
            </a:r>
          </a:p>
        </p:txBody>
      </p:sp>
      <p:sp>
        <p:nvSpPr>
          <p:cNvPr id="15" name="Rectangle 14"/>
          <p:cNvSpPr/>
          <p:nvPr/>
        </p:nvSpPr>
        <p:spPr>
          <a:xfrm>
            <a:off x="1611472" y="631337"/>
            <a:ext cx="5921055" cy="784830"/>
          </a:xfrm>
          <a:prstGeom prst="rect">
            <a:avLst/>
          </a:prstGeom>
        </p:spPr>
        <p:txBody>
          <a:bodyPr wrap="square">
            <a:spAutoFit/>
          </a:bodyPr>
          <a:lstStyle/>
          <a:p>
            <a:pPr algn="ctr"/>
            <a:r>
              <a:rPr lang="en-US" sz="2000" b="1" dirty="0">
                <a:ln w="3175">
                  <a:noFill/>
                </a:ln>
                <a:solidFill>
                  <a:schemeClr val="bg1"/>
                </a:solidFill>
                <a:latin typeface="Century Gothic" panose="020B0502020202020204" pitchFamily="34" charset="0"/>
              </a:rPr>
              <a:t>1427 FORT LAMAR ROAD</a:t>
            </a:r>
          </a:p>
          <a:p>
            <a:pPr algn="ctr"/>
            <a:r>
              <a:rPr lang="fr-FR" sz="1300" b="1" dirty="0">
                <a:ln w="3175">
                  <a:noFill/>
                </a:ln>
                <a:solidFill>
                  <a:schemeClr val="bg1"/>
                </a:solidFill>
                <a:latin typeface="Century Gothic" panose="020B0502020202020204" pitchFamily="34" charset="0"/>
              </a:rPr>
              <a:t>James Island| MLS# 23020777 | </a:t>
            </a:r>
            <a:r>
              <a:rPr lang="fr-FR" sz="1300" b="1">
                <a:ln w="3175">
                  <a:noFill/>
                </a:ln>
                <a:solidFill>
                  <a:schemeClr val="bg1"/>
                </a:solidFill>
                <a:latin typeface="Century Gothic" panose="020B0502020202020204" pitchFamily="34" charset="0"/>
              </a:rPr>
              <a:t>$875,000</a:t>
            </a:r>
            <a:endParaRPr lang="fr-FR" sz="1300" b="1" dirty="0">
              <a:ln w="3175">
                <a:noFill/>
              </a:ln>
              <a:solidFill>
                <a:schemeClr val="bg1"/>
              </a:solidFill>
              <a:latin typeface="Century Gothic" panose="020B0502020202020204" pitchFamily="34" charset="0"/>
            </a:endParaRPr>
          </a:p>
          <a:p>
            <a:pPr algn="ctr"/>
            <a:r>
              <a:rPr lang="en-US" sz="1200" b="1" dirty="0">
                <a:ln w="3175">
                  <a:noFill/>
                </a:ln>
                <a:solidFill>
                  <a:schemeClr val="bg1"/>
                </a:solidFill>
                <a:latin typeface="Century Gothic" panose="020B0502020202020204" pitchFamily="34" charset="0"/>
              </a:rPr>
              <a:t>3 BEDS, 1 BATH ∙ 1,541 SQ. FT</a:t>
            </a: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62363" y="2653356"/>
            <a:ext cx="1366193" cy="906241"/>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7628714" y="2662194"/>
            <a:ext cx="1339649" cy="888634"/>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7621649" y="3667286"/>
            <a:ext cx="1353780" cy="898007"/>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7615092" y="1643381"/>
            <a:ext cx="1366894" cy="906706"/>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7618441" y="635871"/>
            <a:ext cx="1360194" cy="902262"/>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206</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Incredible James Island Property – 1.43 Acres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56</cp:revision>
  <dcterms:created xsi:type="dcterms:W3CDTF">2006-08-16T00:00:00Z</dcterms:created>
  <dcterms:modified xsi:type="dcterms:W3CDTF">2023-10-26T15:54:39Z</dcterms:modified>
</cp:coreProperties>
</file>