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5.jpe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hyperlink" Target="http://www.erawilderrealty.com/" TargetMode="External"/><Relationship Id="rId11" Type="http://schemas.openxmlformats.org/officeDocument/2006/relationships/image" Target="../media/image8.jpeg"/><Relationship Id="rId5" Type="http://schemas.openxmlformats.org/officeDocument/2006/relationships/hyperlink" Target="mailto:lindbergsherrie@gmail.com" TargetMode="External"/><Relationship Id="rId15" Type="http://schemas.openxmlformats.org/officeDocument/2006/relationships/image" Target="../media/image12.jpeg"/><Relationship Id="rId10" Type="http://schemas.openxmlformats.org/officeDocument/2006/relationships/image" Target="../media/image7.jpeg"/><Relationship Id="rId19" Type="http://schemas.openxmlformats.org/officeDocument/2006/relationships/image" Target="../media/image16.jpeg"/><Relationship Id="rId4" Type="http://schemas.openxmlformats.org/officeDocument/2006/relationships/image" Target="../media/image3.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0200" y="988058"/>
            <a:ext cx="4572000" cy="3006247"/>
          </a:xfrm>
          <a:prstGeom prst="rect">
            <a:avLst/>
          </a:prstGeom>
          <a:ln w="12700">
            <a:solidFill>
              <a:schemeClr val="bg1"/>
            </a:solidFill>
          </a:ln>
        </p:spPr>
      </p:pic>
      <p:sp>
        <p:nvSpPr>
          <p:cNvPr id="2" name="Title 1"/>
          <p:cNvSpPr>
            <a:spLocks noGrp="1"/>
          </p:cNvSpPr>
          <p:nvPr>
            <p:ph type="ctrTitle"/>
          </p:nvPr>
        </p:nvSpPr>
        <p:spPr>
          <a:xfrm>
            <a:off x="0" y="0"/>
            <a:ext cx="7772400" cy="762000"/>
          </a:xfrm>
        </p:spPr>
        <p:txBody>
          <a:bodyPr>
            <a:noAutofit/>
          </a:bodyPr>
          <a:lstStyle/>
          <a:p>
            <a:r>
              <a:rPr lang="en-US" sz="2600" b="1" i="1" dirty="0">
                <a:solidFill>
                  <a:srgbClr val="FF0000"/>
                </a:solidFill>
                <a:latin typeface="Cambria" panose="02040503050406030204" pitchFamily="18" charset="0"/>
              </a:rPr>
              <a:t>Great James Island Location</a:t>
            </a:r>
            <a:br>
              <a:rPr lang="en-US" sz="2600" b="1" i="1" dirty="0">
                <a:solidFill>
                  <a:srgbClr val="FF0000"/>
                </a:solidFill>
                <a:latin typeface="Cambria" panose="02040503050406030204" pitchFamily="18" charset="0"/>
              </a:rPr>
            </a:br>
            <a:r>
              <a:rPr lang="en-US" sz="2600" b="1" i="1" dirty="0">
                <a:solidFill>
                  <a:srgbClr val="FF0000"/>
                </a:solidFill>
                <a:latin typeface="Cambria" panose="02040503050406030204" pitchFamily="18" charset="0"/>
              </a:rPr>
              <a:t>Brick Home With Many Upgrades!</a:t>
            </a:r>
          </a:p>
        </p:txBody>
      </p:sp>
      <p:sp>
        <p:nvSpPr>
          <p:cNvPr id="3" name="Subtitle 2"/>
          <p:cNvSpPr>
            <a:spLocks noGrp="1"/>
          </p:cNvSpPr>
          <p:nvPr>
            <p:ph type="subTitle" idx="1"/>
          </p:nvPr>
        </p:nvSpPr>
        <p:spPr>
          <a:xfrm>
            <a:off x="1" y="5585194"/>
            <a:ext cx="7772399" cy="2075578"/>
          </a:xfrm>
        </p:spPr>
        <p:txBody>
          <a:bodyPr anchor="ctr">
            <a:noAutofit/>
          </a:bodyPr>
          <a:lstStyle/>
          <a:p>
            <a:r>
              <a:rPr lang="en-US" sz="1800" dirty="0">
                <a:latin typeface="Cambria" panose="02040503050406030204" pitchFamily="18" charset="0"/>
              </a:rPr>
              <a:t>Absolutely beautiful brick home with huge yard. Kitchen is gorgeous with granite counters, stainless appliances, farm sink, upgraded faucet, upgraded light fixtures, beautiful wood floors. Vaulted ceiling in family room, dining room, and kitchen. HVAC, roof and hot water heater all replaced within last five years. Large fenced back yard with patio and privacy fence. One car garage. Laundry room. This home shows beautifully. Minutes to Folly Beach and to downtown. Flood insurance is not required currently located in X zone.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762007" y="8958158"/>
            <a:ext cx="633512" cy="8479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99805" y="8977553"/>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935848"/>
            <a:ext cx="7772400" cy="892552"/>
          </a:xfrm>
          <a:prstGeom prst="rect">
            <a:avLst/>
          </a:prstGeom>
        </p:spPr>
        <p:txBody>
          <a:bodyPr wrap="square">
            <a:spAutoFit/>
          </a:bodyPr>
          <a:lstStyle/>
          <a:p>
            <a:pPr algn="ctr"/>
            <a:r>
              <a:rPr lang="en-US" sz="1600" b="1" dirty="0">
                <a:latin typeface="Cambria" panose="02040503050406030204" pitchFamily="18" charset="0"/>
              </a:rPr>
              <a:t>Sherrie Lindberg, Realtor</a:t>
            </a:r>
          </a:p>
          <a:p>
            <a:pPr algn="ctr"/>
            <a:r>
              <a:rPr lang="en-US" sz="1200" dirty="0">
                <a:latin typeface="Cambria" panose="02040503050406030204" pitchFamily="18" charset="0"/>
              </a:rPr>
              <a:t>843-532-2002</a:t>
            </a:r>
          </a:p>
          <a:p>
            <a:pPr algn="ctr"/>
            <a:r>
              <a:rPr lang="en-US" sz="1200" dirty="0">
                <a:latin typeface="Cambria" panose="02040503050406030204" pitchFamily="18" charset="0"/>
                <a:hlinkClick r:id="rId5"/>
              </a:rPr>
              <a:t>lindbergsherrie@gmail.com</a:t>
            </a:r>
            <a:endParaRPr lang="en-US" sz="1200" dirty="0">
              <a:latin typeface="Cambria" panose="02040503050406030204" pitchFamily="18" charset="0"/>
            </a:endParaRPr>
          </a:p>
          <a:p>
            <a:pPr algn="ctr"/>
            <a:r>
              <a:rPr lang="en-US" sz="1200" dirty="0">
                <a:latin typeface="Cambria" panose="02040503050406030204" pitchFamily="18" charset="0"/>
                <a:hlinkClick r:id="rId6"/>
              </a:rPr>
              <a:t>www.erawilderrealty.com</a:t>
            </a:r>
            <a:r>
              <a:rPr lang="en-US" sz="1200" dirty="0">
                <a:latin typeface="Cambria" panose="02040503050406030204" pitchFamily="18" charset="0"/>
              </a:rPr>
              <a:t> </a:t>
            </a: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0" y="4220363"/>
            <a:ext cx="7772400" cy="1138773"/>
          </a:xfrm>
          <a:prstGeom prst="rect">
            <a:avLst/>
          </a:prstGeom>
        </p:spPr>
        <p:txBody>
          <a:bodyPr wrap="square">
            <a:spAutoFit/>
          </a:bodyPr>
          <a:lstStyle/>
          <a:p>
            <a:pPr algn="ctr"/>
            <a:r>
              <a:rPr lang="en-US" sz="2800" b="1" dirty="0">
                <a:latin typeface="Cambria" panose="02040503050406030204" pitchFamily="18" charset="0"/>
              </a:rPr>
              <a:t>1428 Bur Clare Drive</a:t>
            </a:r>
          </a:p>
          <a:p>
            <a:pPr algn="ctr"/>
            <a:r>
              <a:rPr lang="en-US" b="1" dirty="0">
                <a:latin typeface="Cambria" panose="02040503050406030204" pitchFamily="18" charset="0"/>
              </a:rPr>
              <a:t>Bur Clare ~ Charleston, SC 29412</a:t>
            </a:r>
          </a:p>
          <a:p>
            <a:pPr algn="ctr"/>
            <a:r>
              <a:rPr lang="en-US" b="1" dirty="0">
                <a:latin typeface="Cambria" panose="02040503050406030204" pitchFamily="18" charset="0"/>
              </a:rPr>
              <a:t>MLS# 17007142 ~ $310,000</a:t>
            </a:r>
          </a:p>
        </p:txBody>
      </p:sp>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17933" y="7886830"/>
            <a:ext cx="1234440" cy="822960"/>
          </a:xfrm>
          <a:prstGeom prst="rect">
            <a:avLst/>
          </a:prstGeom>
          <a:ln w="12700">
            <a:solidFill>
              <a:schemeClr val="bg1"/>
            </a:solidFill>
          </a:ln>
        </p:spPr>
      </p:pic>
      <p:grpSp>
        <p:nvGrpSpPr>
          <p:cNvPr id="10" name="Group 9"/>
          <p:cNvGrpSpPr/>
          <p:nvPr/>
        </p:nvGrpSpPr>
        <p:grpSpPr>
          <a:xfrm>
            <a:off x="76199" y="988058"/>
            <a:ext cx="7620002" cy="3006247"/>
            <a:chOff x="76199" y="1032353"/>
            <a:chExt cx="7620002" cy="3006247"/>
          </a:xfrm>
        </p:grpSpPr>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24603" y="3124201"/>
              <a:ext cx="1371598" cy="914399"/>
            </a:xfrm>
            <a:prstGeom prst="rect">
              <a:avLst/>
            </a:prstGeom>
            <a:ln w="12700">
              <a:solidFill>
                <a:schemeClr val="bg1"/>
              </a:solidFill>
            </a:ln>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24601" y="1032353"/>
              <a:ext cx="1371600" cy="914400"/>
            </a:xfrm>
            <a:prstGeom prst="rect">
              <a:avLst/>
            </a:prstGeom>
            <a:ln w="12700">
              <a:solidFill>
                <a:schemeClr val="bg1"/>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199" y="2078277"/>
              <a:ext cx="1371600" cy="914400"/>
            </a:xfrm>
            <a:prstGeom prst="rect">
              <a:avLst/>
            </a:prstGeom>
            <a:ln w="12700">
              <a:solidFill>
                <a:schemeClr val="bg1"/>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24603" y="2078277"/>
              <a:ext cx="1371598" cy="914399"/>
            </a:xfrm>
            <a:prstGeom prst="rect">
              <a:avLst/>
            </a:prstGeom>
            <a:ln w="12700">
              <a:solidFill>
                <a:schemeClr val="bg1"/>
              </a:solidFill>
            </a:ln>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199" y="3124201"/>
              <a:ext cx="1371598" cy="914399"/>
            </a:xfrm>
            <a:prstGeom prst="rect">
              <a:avLst/>
            </a:prstGeom>
            <a:ln w="12700">
              <a:solidFill>
                <a:schemeClr val="bg1"/>
              </a:solidFill>
            </a:ln>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199" y="1032353"/>
              <a:ext cx="1371600" cy="914400"/>
            </a:xfrm>
            <a:prstGeom prst="rect">
              <a:avLst/>
            </a:prstGeom>
            <a:ln w="12700">
              <a:solidFill>
                <a:schemeClr val="bg1"/>
              </a:solidFill>
            </a:ln>
          </p:spPr>
        </p:pic>
      </p:grpSp>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2860" y="7886830"/>
            <a:ext cx="1234440" cy="822960"/>
          </a:xfrm>
          <a:prstGeom prst="rect">
            <a:avLst/>
          </a:prstGeom>
          <a:ln w="12700">
            <a:solidFill>
              <a:schemeClr val="bg1"/>
            </a:solidFill>
          </a:ln>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518910" y="7886830"/>
            <a:ext cx="1234440" cy="822960"/>
          </a:xfrm>
          <a:prstGeom prst="rect">
            <a:avLst/>
          </a:prstGeom>
          <a:ln w="12700">
            <a:solidFill>
              <a:schemeClr val="bg1"/>
            </a:solidFill>
          </a:ln>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613006" y="7886830"/>
            <a:ext cx="577274" cy="822960"/>
          </a:xfrm>
          <a:prstGeom prst="rect">
            <a:avLst/>
          </a:prstGeom>
          <a:ln w="12700">
            <a:solidFill>
              <a:schemeClr val="bg1"/>
            </a:solidFill>
          </a:ln>
        </p:spPr>
      </p:pic>
      <p:pic>
        <p:nvPicPr>
          <p:cNvPr id="25" name="Picture 2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250913" y="7886830"/>
            <a:ext cx="1234440" cy="822960"/>
          </a:xfrm>
          <a:prstGeom prst="rect">
            <a:avLst/>
          </a:prstGeom>
          <a:ln w="12700">
            <a:solidFill>
              <a:schemeClr val="bg1"/>
            </a:solidFill>
          </a:ln>
        </p:spPr>
      </p:pic>
      <p:pic>
        <p:nvPicPr>
          <p:cNvPr id="26" name="Picture 2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223839" y="7886830"/>
            <a:ext cx="1234440" cy="822960"/>
          </a:xfrm>
          <a:prstGeom prst="rect">
            <a:avLst/>
          </a:prstGeom>
          <a:ln w="12700">
            <a:solidFill>
              <a:schemeClr val="bg1"/>
            </a:solidFill>
          </a:ln>
        </p:spPr>
      </p:pic>
      <p:pic>
        <p:nvPicPr>
          <p:cNvPr id="27" name="Picture 26"/>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545986" y="7886830"/>
            <a:ext cx="617220" cy="822960"/>
          </a:xfrm>
          <a:prstGeom prst="rect">
            <a:avLst/>
          </a:prstGeom>
          <a:ln w="12700">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140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Great James Island Location Brick Home With Many Upgrades!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11</cp:revision>
  <dcterms:created xsi:type="dcterms:W3CDTF">2006-08-16T00:00:00Z</dcterms:created>
  <dcterms:modified xsi:type="dcterms:W3CDTF">2017-05-26T12:45:45Z</dcterms:modified>
</cp:coreProperties>
</file>