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070" y="-138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11" Type="http://schemas.openxmlformats.org/officeDocument/2006/relationships/image" Target="../media/image8.jpeg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762" y="83820"/>
            <a:ext cx="6190488" cy="46428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4267200" y="2957630"/>
            <a:ext cx="3576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Loaded with Updates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762" y="3581400"/>
            <a:ext cx="6190488" cy="914401"/>
          </a:xfrm>
        </p:spPr>
        <p:txBody>
          <a:bodyPr anchor="ctr">
            <a:noAutofit/>
          </a:bodyPr>
          <a:lstStyle/>
          <a:p>
            <a:r>
              <a:rPr lang="nl-NL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1428 Moultrie Street</a:t>
            </a:r>
            <a:br>
              <a:rPr lang="nl-NL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Old Mt Pleasant | Mount Pleasant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16010036 | $439,000</a:t>
            </a:r>
            <a:endParaRPr lang="en-US" sz="14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762" y="4726685"/>
            <a:ext cx="6190488" cy="4097348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Near the heart of the Old Village on a desirable quiet dead end street. This home lives much larger than it looks from the outside.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Spacious living room, and large kitchen and dining area with 3 bedrooms and 1 bath, multiple closets in bedrooms; 3rd bedroom and separate laundry room were previously added across the back of the home; Beautiful hardwoods, SS appliances, new tile floors in bath, interior has been completely refreshed!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Attractive accessory building with additional 180+ sf of flexible living space, currently being used as a media room. Includes electrical and AC, could be up-fitted easily for full bath addition for potential rental income. Seller is Motivated! </a:t>
            </a:r>
          </a:p>
          <a:p>
            <a:endParaRPr lang="en-US" sz="160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year home warranty provided. No Flood Insurance required!</a:t>
            </a: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2044693"/>
            <a:ext cx="1219200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83819"/>
            <a:ext cx="1219200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076190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843-297-5590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7216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991564" y="9598644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77783" y="9037568"/>
            <a:ext cx="1021651" cy="536147"/>
          </a:xfrm>
          <a:prstGeom prst="rect">
            <a:avLst/>
          </a:prstGeom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3025130"/>
            <a:ext cx="1219199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1064256"/>
            <a:ext cx="1219199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4005567"/>
            <a:ext cx="1219200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Down Ribbon 9"/>
          <p:cNvSpPr/>
          <p:nvPr/>
        </p:nvSpPr>
        <p:spPr>
          <a:xfrm>
            <a:off x="139314" y="154170"/>
            <a:ext cx="6167384" cy="512694"/>
          </a:xfrm>
          <a:prstGeom prst="ribbon">
            <a:avLst>
              <a:gd name="adj1" fmla="val 16667"/>
              <a:gd name="adj2" fmla="val 74028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i="1" dirty="0">
                <a:solidFill>
                  <a:schemeClr val="tx1"/>
                </a:solidFill>
                <a:latin typeface="Gabriola" panose="04040605051002020D02" pitchFamily="82" charset="0"/>
              </a:rPr>
              <a:t>Absolutely Charming Old Village Cottage inside and out!</a:t>
            </a:r>
          </a:p>
        </p:txBody>
      </p:sp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4986004"/>
            <a:ext cx="1219200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71"/>
          <a:stretch/>
        </p:blipFill>
        <p:spPr bwMode="auto">
          <a:xfrm>
            <a:off x="6439534" y="7927314"/>
            <a:ext cx="1219199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5966441"/>
            <a:ext cx="1219200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6946878"/>
            <a:ext cx="1219200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179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1428 Moultrie Street Old Mt Pleasant | Mount Pleasant MLS# 16010036 | $439,000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2016-09-08T13:40:55Z</dcterms:modified>
</cp:coreProperties>
</file>