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10/23/2019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5079" y="8954779"/>
            <a:ext cx="7772400" cy="7330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Barbara Harper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843-224-5759</a:t>
            </a:r>
          </a:p>
          <a:p>
            <a:pPr lvl="0" algn="ctr" defTabSz="914400" eaLnBrk="0" fontAlgn="base" hangingPunct="0">
              <a:spcBef>
                <a:spcPct val="0"/>
              </a:spcBef>
              <a:spcAft>
                <a:spcPct val="0"/>
              </a:spcAft>
            </a:pPr>
            <a:r>
              <a:rPr lang="en-US" altLang="en-US" sz="1000" i="1" dirty="0" err="1">
                <a:solidFill>
                  <a:srgbClr val="000000"/>
                </a:solidFill>
                <a:latin typeface="Georgia" panose="02040502050405020303" pitchFamily="18" charset="0"/>
              </a:rPr>
              <a:t>Barbara.Harper@agentownedrealty</a:t>
            </a:r>
            <a:endParaRPr lang="en-US" altLang="en-US" sz="1000" i="1"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www.ISellCharleston.com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2468399" y="3822982"/>
            <a:ext cx="5314160" cy="30326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400" dirty="0">
                <a:solidFill>
                  <a:srgbClr val="000000"/>
                </a:solidFill>
                <a:latin typeface="Georgia" panose="02040502050405020303" pitchFamily="18" charset="0"/>
              </a:rPr>
              <a:t>Amazing 3 Bedroom MARSH FRONT town home on James Island with NO HOA or regime fees, and SO convenient to Folly Beach and Downtown Charleston!!! Want to grow veggies, herbs, flowers? You can garden or just relax on the bench overlooking the TIDAL CREEK at the edge of your own back yard...Beautiful home has quality real wood interior doors and newer laminate flooring. Tile flooring in upstairs bath &amp; in laundry room. Gorgeous COPPER FARM SINK in the kitchen has brand new faucet. Bubbling fountain on the deck &amp; the storage shed convey. Back decking only 2-3 </a:t>
            </a:r>
            <a:r>
              <a:rPr lang="en-US" altLang="en-US" sz="1400" dirty="0" err="1">
                <a:solidFill>
                  <a:srgbClr val="000000"/>
                </a:solidFill>
                <a:latin typeface="Georgia" panose="02040502050405020303" pitchFamily="18" charset="0"/>
              </a:rPr>
              <a:t>yrs</a:t>
            </a:r>
            <a:r>
              <a:rPr lang="en-US" altLang="en-US" sz="1400" dirty="0">
                <a:solidFill>
                  <a:srgbClr val="000000"/>
                </a:solidFill>
                <a:latin typeface="Georgia" panose="02040502050405020303" pitchFamily="18" charset="0"/>
              </a:rPr>
              <a:t> old. Great storage with kitchen pantry, outside storage room, lots of closets &amp; a big attic with pull-down stairs. Super JAMES ISLAND SCHOOLS too!!! EASY LIVING in this wonderful, peaceful neighborhood. High &amp; Dry Lot too!!!!</a:t>
            </a:r>
            <a:endParaRPr kumimoji="0" lang="en-US" altLang="en-US" sz="140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3483" y="8970785"/>
            <a:ext cx="53279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89859" y="9114033"/>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5080" y="9700260"/>
            <a:ext cx="7772399" cy="358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The AgentOwned Realty Co. • 902 Savannah Hwy. • Charleston, SC  29407</a:t>
            </a:r>
          </a:p>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Real Estate • Mortgage • Insurance</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0" y="5590"/>
            <a:ext cx="7782559" cy="769441"/>
          </a:xfrm>
          <a:prstGeom prst="rect">
            <a:avLst/>
          </a:prstGeom>
          <a:noFill/>
          <a:effectLst/>
        </p:spPr>
        <p:txBody>
          <a:bodyPr wrap="square">
            <a:spAutoFit/>
          </a:bodyPr>
          <a:lstStyle/>
          <a:p>
            <a:pPr algn="ctr"/>
            <a:r>
              <a:rPr lang="en-US" sz="2400" b="1" dirty="0">
                <a:ln w="0">
                  <a:noFill/>
                </a:ln>
                <a:solidFill>
                  <a:schemeClr val="tx2"/>
                </a:solidFill>
                <a:latin typeface="Georgia" panose="02040502050405020303" pitchFamily="18" charset="0"/>
              </a:rPr>
              <a:t>3BR James Island Marsh Front Town Home</a:t>
            </a:r>
          </a:p>
          <a:p>
            <a:pPr algn="ctr"/>
            <a:r>
              <a:rPr lang="en-US" sz="2000" b="1" i="1" dirty="0">
                <a:ln w="0">
                  <a:noFill/>
                </a:ln>
                <a:solidFill>
                  <a:schemeClr val="tx2"/>
                </a:solidFill>
                <a:latin typeface="Georgia" panose="02040502050405020303" pitchFamily="18" charset="0"/>
              </a:rPr>
              <a:t>Perfect For Professionals or as a Second Home</a:t>
            </a:r>
          </a:p>
        </p:txBody>
      </p:sp>
      <p:sp>
        <p:nvSpPr>
          <p:cNvPr id="19" name="Rectangle 18"/>
          <p:cNvSpPr/>
          <p:nvPr/>
        </p:nvSpPr>
        <p:spPr>
          <a:xfrm>
            <a:off x="2468399" y="2780759"/>
            <a:ext cx="5314160" cy="1077218"/>
          </a:xfrm>
          <a:prstGeom prst="rect">
            <a:avLst/>
          </a:prstGeom>
        </p:spPr>
        <p:txBody>
          <a:bodyPr wrap="square">
            <a:spAutoFit/>
          </a:bodyPr>
          <a:lstStyle/>
          <a:p>
            <a:pPr algn="ctr"/>
            <a:r>
              <a:rPr lang="en-US" sz="2400" b="1" dirty="0">
                <a:ln w="0">
                  <a:noFill/>
                </a:ln>
                <a:solidFill>
                  <a:schemeClr val="tx2"/>
                </a:solidFill>
                <a:latin typeface="Georgia" panose="02040502050405020303" pitchFamily="18" charset="0"/>
              </a:rPr>
              <a:t>1429 Brockman Circle</a:t>
            </a:r>
          </a:p>
          <a:p>
            <a:pPr algn="ctr"/>
            <a:r>
              <a:rPr lang="en-US" sz="2000" dirty="0">
                <a:ln w="0">
                  <a:noFill/>
                </a:ln>
                <a:solidFill>
                  <a:schemeClr val="tx2"/>
                </a:solidFill>
                <a:latin typeface="Georgia" panose="02040502050405020303" pitchFamily="18" charset="0"/>
              </a:rPr>
              <a:t>The Willows | Charleston, SC 29412</a:t>
            </a:r>
          </a:p>
          <a:p>
            <a:pPr algn="ctr"/>
            <a:r>
              <a:rPr lang="en-US" sz="2000" dirty="0">
                <a:ln w="0">
                  <a:noFill/>
                </a:ln>
                <a:solidFill>
                  <a:schemeClr val="tx2"/>
                </a:solidFill>
                <a:latin typeface="Georgia" panose="02040502050405020303" pitchFamily="18" charset="0"/>
              </a:rPr>
              <a:t>MLS# 19029088 | $235,000</a:t>
            </a:r>
            <a:endParaRPr lang="en-US" dirty="0">
              <a:ln w="0">
                <a:noFill/>
              </a:ln>
              <a:solidFill>
                <a:schemeClr val="tx2"/>
              </a:solidFill>
              <a:latin typeface="Georgia" panose="02040502050405020303"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0" y="5560843"/>
            <a:ext cx="2304288" cy="129666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7" name="Picture 9"/>
          <p:cNvPicPr>
            <a:picLocks noChangeAspect="1" noChangeArrowheads="1"/>
          </p:cNvPicPr>
          <p:nvPr/>
        </p:nvPicPr>
        <p:blipFill rotWithShape="1">
          <a:blip r:embed="rId5">
            <a:extLst>
              <a:ext uri="{28A0092B-C50C-407E-A947-70E740481C1C}">
                <a14:useLocalDpi xmlns:a14="http://schemas.microsoft.com/office/drawing/2010/main" val="0"/>
              </a:ext>
            </a:extLst>
          </a:blip>
          <a:srcRect t="9692"/>
          <a:stretch/>
        </p:blipFill>
        <p:spPr bwMode="auto">
          <a:xfrm>
            <a:off x="5202455" y="7014907"/>
            <a:ext cx="2569945" cy="173152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174770" y="5683269"/>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9"/>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9730821" y="5683269"/>
            <a:ext cx="150666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1284777" y="5683968"/>
            <a:ext cx="1506663" cy="100444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0" y="848460"/>
            <a:ext cx="2304288" cy="455168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5202455" y="848460"/>
            <a:ext cx="2569945" cy="184418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10">
            <a:extLst>
              <a:ext uri="{FF2B5EF4-FFF2-40B4-BE49-F238E27FC236}">
                <a16:creationId xmlns:a16="http://schemas.microsoft.com/office/drawing/2014/main" id="{50D57062-3540-4ED2-A591-F273449173C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2468399" y="848460"/>
            <a:ext cx="2569945" cy="184418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
            <a:extLst>
              <a:ext uri="{FF2B5EF4-FFF2-40B4-BE49-F238E27FC236}">
                <a16:creationId xmlns:a16="http://schemas.microsoft.com/office/drawing/2014/main" id="{B90BE30D-529D-4770-B297-650595A48DD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0" y="7018213"/>
            <a:ext cx="2304288" cy="1728216"/>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5" name="Picture 9">
            <a:extLst>
              <a:ext uri="{FF2B5EF4-FFF2-40B4-BE49-F238E27FC236}">
                <a16:creationId xmlns:a16="http://schemas.microsoft.com/office/drawing/2014/main" id="{D18870F2-4ADB-4A3B-9D60-5A26099F0B8A}"/>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10878247" y="6855654"/>
            <a:ext cx="1913193"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9">
            <a:extLst>
              <a:ext uri="{FF2B5EF4-FFF2-40B4-BE49-F238E27FC236}">
                <a16:creationId xmlns:a16="http://schemas.microsoft.com/office/drawing/2014/main" id="{DAC9FF8E-F010-4D1F-ABE9-AC3A562C6905}"/>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t="9692"/>
          <a:stretch/>
        </p:blipFill>
        <p:spPr bwMode="auto">
          <a:xfrm>
            <a:off x="2468399" y="7018213"/>
            <a:ext cx="2569945" cy="1728216"/>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9">
            <a:extLst>
              <a:ext uri="{FF2B5EF4-FFF2-40B4-BE49-F238E27FC236}">
                <a16:creationId xmlns:a16="http://schemas.microsoft.com/office/drawing/2014/main" id="{4B90701B-3D34-4F3E-B5DA-0E0FB773654E}"/>
              </a:ext>
            </a:extLst>
          </p:cNvPr>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8046084" y="6855653"/>
            <a:ext cx="1148334"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9">
            <a:extLst>
              <a:ext uri="{FF2B5EF4-FFF2-40B4-BE49-F238E27FC236}">
                <a16:creationId xmlns:a16="http://schemas.microsoft.com/office/drawing/2014/main" id="{23BC30F9-6756-4D97-908C-63A449DD5A71}"/>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9282999" y="6855653"/>
            <a:ext cx="1506665" cy="100584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0268D96-F7E5-467E-B497-29E4962C97B8}"/>
              </a:ext>
            </a:extLst>
          </p:cNvPr>
          <p:cNvSpPr/>
          <p:nvPr/>
        </p:nvSpPr>
        <p:spPr>
          <a:xfrm>
            <a:off x="8566673" y="2196907"/>
            <a:ext cx="1617751" cy="369332"/>
          </a:xfrm>
          <a:prstGeom prst="rect">
            <a:avLst/>
          </a:prstGeom>
        </p:spPr>
        <p:txBody>
          <a:bodyPr wrap="none">
            <a:spAutoFit/>
          </a:bodyPr>
          <a:lstStyle/>
          <a:p>
            <a:r>
              <a:rPr lang="en-US" b="1" i="1" dirty="0">
                <a:ln w="0">
                  <a:noFill/>
                </a:ln>
                <a:highlight>
                  <a:srgbClr val="00FF00"/>
                </a:highlight>
                <a:latin typeface="Georgia" panose="02040502050405020303" pitchFamily="18" charset="0"/>
              </a:rPr>
              <a:t>REDUCED!!</a:t>
            </a:r>
            <a:endParaRPr lang="en-US" i="1" dirty="0">
              <a:highlight>
                <a:srgbClr val="00FF00"/>
              </a:highlight>
            </a:endParaRPr>
          </a:p>
        </p:txBody>
      </p:sp>
      <p:sp>
        <p:nvSpPr>
          <p:cNvPr id="31" name="Rectangle 30">
            <a:extLst>
              <a:ext uri="{FF2B5EF4-FFF2-40B4-BE49-F238E27FC236}">
                <a16:creationId xmlns:a16="http://schemas.microsoft.com/office/drawing/2014/main" id="{F30CF4F3-44BA-4201-B6F1-9AF083FB514A}"/>
              </a:ext>
            </a:extLst>
          </p:cNvPr>
          <p:cNvSpPr/>
          <p:nvPr/>
        </p:nvSpPr>
        <p:spPr>
          <a:xfrm>
            <a:off x="8567969" y="1827575"/>
            <a:ext cx="1617751" cy="369332"/>
          </a:xfrm>
          <a:prstGeom prst="rect">
            <a:avLst/>
          </a:prstGeom>
        </p:spPr>
        <p:txBody>
          <a:bodyPr wrap="none">
            <a:spAutoFit/>
          </a:bodyPr>
          <a:lstStyle/>
          <a:p>
            <a:r>
              <a:rPr lang="en-US" b="1" i="1" dirty="0">
                <a:ln w="0">
                  <a:noFill/>
                </a:ln>
                <a:highlight>
                  <a:srgbClr val="00FF00"/>
                </a:highlight>
                <a:latin typeface="Georgia" panose="02040502050405020303" pitchFamily="18" charset="0"/>
              </a:rPr>
              <a:t>REDUCED!!</a:t>
            </a:r>
            <a:endParaRPr lang="en-US" i="1" dirty="0">
              <a:highlight>
                <a:srgbClr val="00FF00"/>
              </a:highlight>
            </a:endParaRPr>
          </a:p>
        </p:txBody>
      </p:sp>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222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40</cp:revision>
  <dcterms:created xsi:type="dcterms:W3CDTF">2016-10-21T14:02:21Z</dcterms:created>
  <dcterms:modified xsi:type="dcterms:W3CDTF">2019-10-23T12:17:48Z</dcterms:modified>
</cp:coreProperties>
</file>