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261C"/>
    <a:srgbClr val="0301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22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BDDDD-5E28-48D6-9B29-EEF53982053E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C061D-7EEE-48EF-9266-6AB0D38DD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9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BDDDD-5E28-48D6-9B29-EEF53982053E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C061D-7EEE-48EF-9266-6AB0D38DD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891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BDDDD-5E28-48D6-9B29-EEF53982053E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C061D-7EEE-48EF-9266-6AB0D38DD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005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BDDDD-5E28-48D6-9B29-EEF53982053E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C061D-7EEE-48EF-9266-6AB0D38DD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314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BDDDD-5E28-48D6-9B29-EEF53982053E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C061D-7EEE-48EF-9266-6AB0D38DD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377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BDDDD-5E28-48D6-9B29-EEF53982053E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C061D-7EEE-48EF-9266-6AB0D38DD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797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BDDDD-5E28-48D6-9B29-EEF53982053E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C061D-7EEE-48EF-9266-6AB0D38DD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887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BDDDD-5E28-48D6-9B29-EEF53982053E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C061D-7EEE-48EF-9266-6AB0D38DD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612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BDDDD-5E28-48D6-9B29-EEF53982053E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C061D-7EEE-48EF-9266-6AB0D38DD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79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BDDDD-5E28-48D6-9B29-EEF53982053E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C061D-7EEE-48EF-9266-6AB0D38DD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542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BDDDD-5E28-48D6-9B29-EEF53982053E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C061D-7EEE-48EF-9266-6AB0D38DD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569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BDDDD-5E28-48D6-9B29-EEF53982053E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FC061D-7EEE-48EF-9266-6AB0D38DD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3212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0261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742" b="1407"/>
          <a:stretch/>
        </p:blipFill>
        <p:spPr>
          <a:xfrm>
            <a:off x="4107" y="0"/>
            <a:ext cx="7761605" cy="4552122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64" y="4646624"/>
            <a:ext cx="7765690" cy="2457391"/>
          </a:xfrm>
        </p:spPr>
        <p:txBody>
          <a:bodyPr anchor="ctr">
            <a:noAutofit/>
          </a:bodyPr>
          <a:lstStyle/>
          <a:p>
            <a:r>
              <a:rPr lang="en-US" sz="1200" dirty="0">
                <a:latin typeface="Gill Sans MT" panose="020B0502020104020203" pitchFamily="34" charset="0"/>
              </a:rPr>
              <a:t>4th Floor well kept spacious 2 BR/2.5 Bath luxury at it's finest! Direct secure elevator access opens into large foyer. Open </a:t>
            </a:r>
            <a:r>
              <a:rPr lang="en-US" sz="1200" dirty="0" err="1">
                <a:latin typeface="Gill Sans MT" panose="020B0502020104020203" pitchFamily="34" charset="0"/>
              </a:rPr>
              <a:t>Floorpan</a:t>
            </a:r>
            <a:r>
              <a:rPr lang="en-US" sz="1200" dirty="0">
                <a:latin typeface="Gill Sans MT" panose="020B0502020104020203" pitchFamily="34" charset="0"/>
              </a:rPr>
              <a:t> with </a:t>
            </a:r>
            <a:r>
              <a:rPr lang="en-US" sz="1200" dirty="0" err="1">
                <a:latin typeface="Gill Sans MT" panose="020B0502020104020203" pitchFamily="34" charset="0"/>
              </a:rPr>
              <a:t>with</a:t>
            </a:r>
            <a:r>
              <a:rPr lang="en-US" sz="1200" dirty="0">
                <a:latin typeface="Gill Sans MT" panose="020B0502020104020203" pitchFamily="34" charset="0"/>
              </a:rPr>
              <a:t> large Kitchen island that offers all Viking appliances including gas cooktop, custom cabinetry, granite countertops &amp; walk in pantry. Entertain with ease &amp; enjoy the </a:t>
            </a:r>
            <a:r>
              <a:rPr lang="en-US" sz="1200" dirty="0" err="1">
                <a:latin typeface="Gill Sans MT" panose="020B0502020104020203" pitchFamily="34" charset="0"/>
              </a:rPr>
              <a:t>Lowcountry</a:t>
            </a:r>
            <a:r>
              <a:rPr lang="en-US" sz="1200" dirty="0">
                <a:latin typeface="Gill Sans MT" panose="020B0502020104020203" pitchFamily="34" charset="0"/>
              </a:rPr>
              <a:t> views of the Charleston </a:t>
            </a:r>
            <a:r>
              <a:rPr lang="en-US" sz="1200" dirty="0" err="1">
                <a:latin typeface="Gill Sans MT" panose="020B0502020104020203" pitchFamily="34" charset="0"/>
              </a:rPr>
              <a:t>Harbour</a:t>
            </a:r>
            <a:r>
              <a:rPr lang="en-US" sz="1200" dirty="0">
                <a:latin typeface="Gill Sans MT" panose="020B0502020104020203" pitchFamily="34" charset="0"/>
              </a:rPr>
              <a:t> and marsh landscape. Living &amp; Dining areas are combined, and open off the kitchen all with focus of the gorgeous scenery &amp; incredible sunsets! Beautiful Brazilian Cherry Floors, 10 Ft. ceilings, and extensive molding. Master Bath has large step in Shower, double vanity &amp; air jet </a:t>
            </a:r>
            <a:r>
              <a:rPr lang="en-US" sz="1200" dirty="0" err="1">
                <a:latin typeface="Gill Sans MT" panose="020B0502020104020203" pitchFamily="34" charset="0"/>
              </a:rPr>
              <a:t>jacuzzi</a:t>
            </a:r>
            <a:r>
              <a:rPr lang="en-US" sz="1200" dirty="0" smtClean="0">
                <a:latin typeface="Gill Sans MT" panose="020B0502020104020203" pitchFamily="34" charset="0"/>
              </a:rPr>
              <a:t>. Balcony </a:t>
            </a:r>
            <a:r>
              <a:rPr lang="en-US" sz="1200" dirty="0">
                <a:latin typeface="Gill Sans MT" panose="020B0502020104020203" pitchFamily="34" charset="0"/>
              </a:rPr>
              <a:t>offers peaceful serenity and opportunity for private garden with drainage &amp; water access. This home is wired for sound, &amp; CAT-5, cable &amp; sound proofing &amp; hurricane proof windows.</a:t>
            </a:r>
          </a:p>
          <a:p>
            <a:r>
              <a:rPr lang="en-US" sz="1200" dirty="0">
                <a:latin typeface="Gill Sans MT" panose="020B0502020104020203" pitchFamily="34" charset="0"/>
              </a:rPr>
              <a:t>The Harbor House Amenity Center has Rooftop Terrace, Fitness Center with State of the Art equipment, Steam Room &amp; sauna. Slope entry </a:t>
            </a:r>
            <a:r>
              <a:rPr lang="en-US" sz="1200" dirty="0" err="1">
                <a:latin typeface="Gill Sans MT" panose="020B0502020104020203" pitchFamily="34" charset="0"/>
              </a:rPr>
              <a:t>Carribean</a:t>
            </a:r>
            <a:r>
              <a:rPr lang="en-US" sz="1200" dirty="0">
                <a:latin typeface="Gill Sans MT" panose="020B0502020104020203" pitchFamily="34" charset="0"/>
              </a:rPr>
              <a:t> style Pool &amp; you can even relax in the </a:t>
            </a:r>
            <a:r>
              <a:rPr lang="en-US" sz="1200" dirty="0" err="1">
                <a:latin typeface="Gill Sans MT" panose="020B0502020104020203" pitchFamily="34" charset="0"/>
              </a:rPr>
              <a:t>jacuzzi</a:t>
            </a:r>
            <a:r>
              <a:rPr lang="en-US" sz="1200" dirty="0">
                <a:latin typeface="Gill Sans MT" panose="020B0502020104020203" pitchFamily="34" charset="0"/>
              </a:rPr>
              <a:t> or Hammock! Walking trails surround the property giving easy access to the Mount Pleasant Waterfront Park &amp; Patriots Point.</a:t>
            </a:r>
          </a:p>
          <a:p>
            <a:r>
              <a:rPr lang="en-US" sz="1200" dirty="0">
                <a:latin typeface="Gill Sans MT" panose="020B0502020104020203" pitchFamily="34" charset="0"/>
              </a:rPr>
              <a:t>Secure parking garage with designated spot as well as outdoor spaces allowed</a:t>
            </a:r>
            <a:r>
              <a:rPr lang="en-US" sz="1200" dirty="0" smtClean="0">
                <a:latin typeface="Gill Sans MT" panose="020B0502020104020203" pitchFamily="34" charset="0"/>
              </a:rPr>
              <a:t>. Location</a:t>
            </a:r>
            <a:r>
              <a:rPr lang="en-US" sz="1200" dirty="0">
                <a:latin typeface="Gill Sans MT" panose="020B0502020104020203" pitchFamily="34" charset="0"/>
              </a:rPr>
              <a:t>, Location, Location! Minutes to Downtown Charleston, Sullivan's Island &amp; Isle of Palms, not to mention local Mount Pleasant cinemas and Dining options galore! This is </a:t>
            </a:r>
            <a:r>
              <a:rPr lang="en-US" sz="1200" dirty="0" err="1">
                <a:latin typeface="Gill Sans MT" panose="020B0502020104020203" pitchFamily="34" charset="0"/>
              </a:rPr>
              <a:t>Lowcountry</a:t>
            </a:r>
            <a:r>
              <a:rPr lang="en-US" sz="1200" dirty="0">
                <a:latin typeface="Gill Sans MT" panose="020B0502020104020203" pitchFamily="34" charset="0"/>
              </a:rPr>
              <a:t> Living at it's finest!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type="ctrTitle"/>
          </p:nvPr>
        </p:nvSpPr>
        <p:spPr bwMode="auto">
          <a:xfrm>
            <a:off x="105853" y="52492"/>
            <a:ext cx="734849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l" defTabSz="91440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en-US" altLang="en-US" sz="2800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IncognitoMeridies" panose="00000400000000000000" pitchFamily="2" charset="0"/>
                <a:ea typeface="Calibri" panose="020F0502020204030204" pitchFamily="34" charset="0"/>
                <a:cs typeface="Tahoma" panose="020B0604030504040204" pitchFamily="34" charset="0"/>
              </a:rPr>
              <a:t>Best Views Available At Tides!</a:t>
            </a:r>
            <a:endParaRPr kumimoji="0" lang="en-US" altLang="en-US" sz="7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IncognitoMeridies" panose="00000400000000000000" pitchFamily="2" charset="0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136790" y="8207419"/>
            <a:ext cx="7495287" cy="914400"/>
            <a:chOff x="125892" y="4586665"/>
            <a:chExt cx="7495287" cy="914400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5892" y="4586665"/>
              <a:ext cx="1371600" cy="914400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49579" y="4586665"/>
              <a:ext cx="1371600" cy="91440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87736" y="4586665"/>
              <a:ext cx="1371600" cy="914400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18658" y="4586665"/>
              <a:ext cx="1371600" cy="914400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56814" y="4586665"/>
              <a:ext cx="1371600" cy="914400"/>
            </a:xfrm>
            <a:prstGeom prst="rect">
              <a:avLst/>
            </a:prstGeom>
          </p:spPr>
        </p:pic>
      </p:grpSp>
      <p:grpSp>
        <p:nvGrpSpPr>
          <p:cNvPr id="21" name="Group 20"/>
          <p:cNvGrpSpPr/>
          <p:nvPr/>
        </p:nvGrpSpPr>
        <p:grpSpPr>
          <a:xfrm>
            <a:off x="137742" y="7198517"/>
            <a:ext cx="7494335" cy="914400"/>
            <a:chOff x="126844" y="7945063"/>
            <a:chExt cx="7494335" cy="914400"/>
          </a:xfrm>
        </p:grpSpPr>
        <p:pic>
          <p:nvPicPr>
            <p:cNvPr id="11" name="Picture 10"/>
            <p:cNvPicPr>
              <a:picLocks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6844" y="7945063"/>
              <a:ext cx="1369695" cy="914400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49579" y="7947279"/>
              <a:ext cx="1371600" cy="909967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87733" y="7945063"/>
              <a:ext cx="1371603" cy="914400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18658" y="7947279"/>
              <a:ext cx="1371600" cy="909967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56812" y="7945063"/>
              <a:ext cx="1371601" cy="914400"/>
            </a:xfrm>
            <a:prstGeom prst="rect">
              <a:avLst/>
            </a:prstGeom>
          </p:spPr>
        </p:pic>
      </p:grpSp>
      <p:sp>
        <p:nvSpPr>
          <p:cNvPr id="16" name="Rectangle 15"/>
          <p:cNvSpPr/>
          <p:nvPr/>
        </p:nvSpPr>
        <p:spPr>
          <a:xfrm>
            <a:off x="4992279" y="1176039"/>
            <a:ext cx="27734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b="1" dirty="0" smtClean="0">
                <a:latin typeface="Gill Sans MT" panose="020B0502020104020203" pitchFamily="34" charset="0"/>
              </a:rPr>
              <a:t>142 Cooper River Drive</a:t>
            </a:r>
          </a:p>
          <a:p>
            <a:pPr algn="r"/>
            <a:r>
              <a:rPr lang="en-US" sz="1600" dirty="0" smtClean="0">
                <a:latin typeface="Gill Sans MT" panose="020B0502020104020203" pitchFamily="34" charset="0"/>
              </a:rPr>
              <a:t>Tides Condominiums</a:t>
            </a:r>
          </a:p>
          <a:p>
            <a:pPr algn="r"/>
            <a:r>
              <a:rPr lang="en-US" sz="1600" dirty="0" smtClean="0">
                <a:latin typeface="Gill Sans MT" panose="020B0502020104020203" pitchFamily="34" charset="0"/>
              </a:rPr>
              <a:t>Mount Pleasant</a:t>
            </a:r>
          </a:p>
          <a:p>
            <a:pPr algn="r"/>
            <a:r>
              <a:rPr lang="en-US" sz="1600" dirty="0" smtClean="0">
                <a:latin typeface="Gill Sans MT" panose="020B0502020104020203" pitchFamily="34" charset="0"/>
              </a:rPr>
              <a:t>MLS# </a:t>
            </a:r>
            <a:r>
              <a:rPr lang="en-US" sz="1600" dirty="0">
                <a:latin typeface="Gill Sans MT" panose="020B0502020104020203" pitchFamily="34" charset="0"/>
              </a:rPr>
              <a:t>16006453</a:t>
            </a:r>
            <a:endParaRPr lang="en-US" sz="1600" dirty="0" smtClean="0">
              <a:latin typeface="Gill Sans MT" panose="020B0502020104020203" pitchFamily="34" charset="0"/>
            </a:endParaRPr>
          </a:p>
          <a:p>
            <a:pPr algn="r"/>
            <a:r>
              <a:rPr lang="en-US" sz="1600" dirty="0">
                <a:latin typeface="Gill Sans MT" panose="020B0502020104020203" pitchFamily="34" charset="0"/>
              </a:rPr>
              <a:t>$1,289,000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-2725" y="9216320"/>
            <a:ext cx="303113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200" b="1" dirty="0" smtClean="0">
                <a:latin typeface="Gill Sans MT" panose="020B0502020104020203" pitchFamily="34" charset="0"/>
              </a:rPr>
              <a:t>Patty Scott</a:t>
            </a:r>
          </a:p>
          <a:p>
            <a:r>
              <a:rPr lang="it-IT" sz="1200" i="1" dirty="0" smtClean="0">
                <a:latin typeface="Gill Sans MT" panose="020B0502020104020203" pitchFamily="34" charset="0"/>
              </a:rPr>
              <a:t>REALTOR</a:t>
            </a:r>
          </a:p>
          <a:p>
            <a:r>
              <a:rPr lang="it-IT" sz="1200" dirty="0" smtClean="0">
                <a:latin typeface="Gill Sans MT" panose="020B0502020104020203" pitchFamily="34" charset="0"/>
              </a:rPr>
              <a:t>(843) 814-2400</a:t>
            </a:r>
          </a:p>
          <a:p>
            <a:r>
              <a:rPr lang="it-IT" sz="1200" dirty="0" smtClean="0">
                <a:latin typeface="Gill Sans MT" panose="020B0502020104020203" pitchFamily="34" charset="0"/>
              </a:rPr>
              <a:t>pattyscottsellscharlestonhomes@gmail.com</a:t>
            </a:r>
            <a:endParaRPr lang="en-US" sz="1100" dirty="0">
              <a:latin typeface="Gill Sans MT" panose="020B0502020104020203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718656" y="9216320"/>
            <a:ext cx="304703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 err="1" smtClean="0">
                <a:latin typeface="Gill Sans MT" panose="020B0502020104020203" pitchFamily="34" charset="0"/>
              </a:rPr>
              <a:t>LifeTree</a:t>
            </a:r>
            <a:r>
              <a:rPr lang="en-US" sz="1200" dirty="0" smtClean="0">
                <a:latin typeface="Gill Sans MT" panose="020B0502020104020203" pitchFamily="34" charset="0"/>
              </a:rPr>
              <a:t> Real Estate, LLC</a:t>
            </a:r>
          </a:p>
          <a:p>
            <a:pPr algn="r"/>
            <a:r>
              <a:rPr lang="en-US" sz="1200" dirty="0" smtClean="0">
                <a:latin typeface="Gill Sans MT" panose="020B0502020104020203" pitchFamily="34" charset="0"/>
              </a:rPr>
              <a:t>3094 Hwy 17 North</a:t>
            </a:r>
          </a:p>
          <a:p>
            <a:pPr algn="r"/>
            <a:r>
              <a:rPr lang="en-US" sz="1200" dirty="0" smtClean="0">
                <a:latin typeface="Gill Sans MT" panose="020B0502020104020203" pitchFamily="34" charset="0"/>
              </a:rPr>
              <a:t>Mt. Pleasant, SC 29466</a:t>
            </a:r>
          </a:p>
          <a:p>
            <a:pPr algn="r"/>
            <a:r>
              <a:rPr lang="en-US" sz="1200" dirty="0" smtClean="0">
                <a:latin typeface="Gill Sans MT" panose="020B0502020104020203" pitchFamily="34" charset="0"/>
              </a:rPr>
              <a:t>www.lifetreerealestate.com</a:t>
            </a:r>
            <a:endParaRPr lang="en-US" sz="1100" dirty="0">
              <a:latin typeface="Gill Sans MT" panose="020B0502020104020203" pitchFamily="34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1605" y="9316667"/>
            <a:ext cx="1266609" cy="63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793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301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Gill Sans MT</vt:lpstr>
      <vt:lpstr>IncognitoMeridies</vt:lpstr>
      <vt:lpstr>Tahoma</vt:lpstr>
      <vt:lpstr>Office Theme</vt:lpstr>
      <vt:lpstr>Best Views Available At Tides!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StunningViews of the Ravenel Bridge &amp; Cooper River! </dc:title>
  <dc:creator>A. Thomas Price</dc:creator>
  <cp:lastModifiedBy>A. Thomas Price</cp:lastModifiedBy>
  <cp:revision>8</cp:revision>
  <dcterms:created xsi:type="dcterms:W3CDTF">2016-05-18T11:56:17Z</dcterms:created>
  <dcterms:modified xsi:type="dcterms:W3CDTF">2016-05-18T18:16:21Z</dcterms:modified>
</cp:coreProperties>
</file>