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881" y="677630"/>
            <a:ext cx="5294093" cy="3970570"/>
          </a:xfrm>
          <a:prstGeom prst="rect">
            <a:avLst/>
          </a:prstGeom>
          <a:solidFill>
            <a:srgbClr val="FFFFFF">
              <a:shade val="85000"/>
            </a:srgbClr>
          </a:solidFill>
          <a:ln w="381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2" name="Title 1"/>
          <p:cNvSpPr>
            <a:spLocks noGrp="1"/>
          </p:cNvSpPr>
          <p:nvPr>
            <p:ph type="ctrTitle"/>
          </p:nvPr>
        </p:nvSpPr>
        <p:spPr>
          <a:xfrm>
            <a:off x="0" y="4655168"/>
            <a:ext cx="5887775" cy="965257"/>
          </a:xfrm>
        </p:spPr>
        <p:txBody>
          <a:bodyPr>
            <a:noAutofit/>
          </a:bodyPr>
          <a:lstStyle/>
          <a:p>
            <a:pPr algn="r"/>
            <a:r>
              <a:rPr lang="en-US" sz="2000" dirty="0">
                <a:latin typeface="Georgia" panose="02040502050405020303" pitchFamily="18" charset="0"/>
              </a:rPr>
              <a:t>142 Kingsbridge Drive</a:t>
            </a:r>
            <a:br>
              <a:rPr lang="en-US" sz="1800" dirty="0">
                <a:latin typeface="Georgia" panose="02040502050405020303" pitchFamily="18" charset="0"/>
              </a:rPr>
            </a:br>
            <a:r>
              <a:rPr lang="en-US" sz="1400" dirty="0">
                <a:latin typeface="Georgia" panose="02040502050405020303" pitchFamily="18" charset="0"/>
              </a:rPr>
              <a:t>Devon Forest ~ Goose Creek</a:t>
            </a:r>
            <a:br>
              <a:rPr lang="en-US" sz="1400" dirty="0">
                <a:latin typeface="Georgia" panose="02040502050405020303" pitchFamily="18" charset="0"/>
              </a:rPr>
            </a:br>
            <a:r>
              <a:rPr lang="en-US" sz="1400" dirty="0">
                <a:latin typeface="Georgia" panose="02040502050405020303" pitchFamily="18" charset="0"/>
              </a:rPr>
              <a:t>MLS# 16023784 ~ $187,500</a:t>
            </a:r>
          </a:p>
        </p:txBody>
      </p:sp>
      <p:sp>
        <p:nvSpPr>
          <p:cNvPr id="3" name="Subtitle 2"/>
          <p:cNvSpPr>
            <a:spLocks noGrp="1"/>
          </p:cNvSpPr>
          <p:nvPr>
            <p:ph type="subTitle" idx="1"/>
          </p:nvPr>
        </p:nvSpPr>
        <p:spPr>
          <a:xfrm>
            <a:off x="0" y="5620425"/>
            <a:ext cx="5955856" cy="3004266"/>
          </a:xfrm>
        </p:spPr>
        <p:txBody>
          <a:bodyPr anchor="ctr">
            <a:noAutofit/>
          </a:bodyPr>
          <a:lstStyle/>
          <a:p>
            <a:r>
              <a:rPr lang="en-US" sz="1200" dirty="0">
                <a:solidFill>
                  <a:schemeClr val="tx1"/>
                </a:solidFill>
                <a:latin typeface="Georgia" panose="02040502050405020303" pitchFamily="18" charset="0"/>
              </a:rPr>
              <a:t>Wonderful home with tons of character just waiting to become your own!!! Step inside from the covered porch and immediately notice the gorgeous dark laminate hardwood floors, vaulted ceilings and brick fireplace. The kitchen includes trendy tile counters and a beautiful wooden center island. The breakfast area is the perfect size for a large farm table! This home has a great floorplan with the opportunity to have 4 bedrooms! Down the hall are two bedrooms with a study/office that is currently used as the third bedroom. The FROG is spacious and makes for an excellent bedroom, play room, game room, or office space. The large master bedroom includes vaulted ceilings and an </a:t>
            </a:r>
            <a:r>
              <a:rPr lang="en-US" sz="1200" dirty="0" err="1">
                <a:solidFill>
                  <a:schemeClr val="tx1"/>
                </a:solidFill>
                <a:latin typeface="Georgia" panose="02040502050405020303" pitchFamily="18" charset="0"/>
              </a:rPr>
              <a:t>ensuite</a:t>
            </a:r>
            <a:r>
              <a:rPr lang="en-US" sz="1200" dirty="0">
                <a:solidFill>
                  <a:schemeClr val="tx1"/>
                </a:solidFill>
                <a:latin typeface="Georgia" panose="02040502050405020303" pitchFamily="18" charset="0"/>
              </a:rPr>
              <a:t> master bath with separate garden tub and shower. The screened-in porch connects to the family room and takes you out into a nice sized backyard. There is a large deck as well that is fantastic for grilling out and get-togethers with family or friends! The </a:t>
            </a:r>
            <a:r>
              <a:rPr lang="en-US" sz="1200" dirty="0" err="1">
                <a:solidFill>
                  <a:schemeClr val="tx1"/>
                </a:solidFill>
                <a:latin typeface="Georgia" panose="02040502050405020303" pitchFamily="18" charset="0"/>
              </a:rPr>
              <a:t>firepit</a:t>
            </a:r>
            <a:r>
              <a:rPr lang="en-US" sz="1200" dirty="0">
                <a:solidFill>
                  <a:schemeClr val="tx1"/>
                </a:solidFill>
                <a:latin typeface="Georgia" panose="02040502050405020303" pitchFamily="18" charset="0"/>
              </a:rPr>
              <a:t> adds to the coziness of this home. And who could forget the 240 </a:t>
            </a:r>
            <a:r>
              <a:rPr lang="en-US" sz="1200" dirty="0" err="1">
                <a:solidFill>
                  <a:schemeClr val="tx1"/>
                </a:solidFill>
                <a:latin typeface="Georgia" panose="02040502050405020303" pitchFamily="18" charset="0"/>
              </a:rPr>
              <a:t>sq</a:t>
            </a:r>
            <a:r>
              <a:rPr lang="en-US" sz="1200" dirty="0">
                <a:solidFill>
                  <a:schemeClr val="tx1"/>
                </a:solidFill>
                <a:latin typeface="Georgia" panose="02040502050405020303" pitchFamily="18" charset="0"/>
              </a:rPr>
              <a:t> </a:t>
            </a:r>
            <a:r>
              <a:rPr lang="en-US" sz="1200" dirty="0" err="1">
                <a:solidFill>
                  <a:schemeClr val="tx1"/>
                </a:solidFill>
                <a:latin typeface="Georgia" panose="02040502050405020303" pitchFamily="18" charset="0"/>
              </a:rPr>
              <a:t>ft</a:t>
            </a:r>
            <a:r>
              <a:rPr lang="en-US" sz="1200" dirty="0">
                <a:solidFill>
                  <a:schemeClr val="tx1"/>
                </a:solidFill>
                <a:latin typeface="Georgia" panose="02040502050405020303" pitchFamily="18" charset="0"/>
              </a:rPr>
              <a:t> building in the back that has A/C AND electricity? This building makes for a perfect Man-Cave/She-Shed or Workshop! This home is a MUST SEE!!!</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40220" y="4944268"/>
            <a:ext cx="1632180" cy="1216532"/>
          </a:xfrm>
          <a:prstGeom prst="rect">
            <a:avLst/>
          </a:prstGeom>
          <a:ln>
            <a:noFill/>
          </a:ln>
          <a:effectLst>
            <a:softEdge rad="112500"/>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49090" y="7408157"/>
            <a:ext cx="1614441" cy="1216534"/>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45289" y="6176213"/>
            <a:ext cx="1622042" cy="121653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45289" y="3712323"/>
            <a:ext cx="1622042" cy="1216532"/>
          </a:xfrm>
          <a:prstGeom prst="rect">
            <a:avLst/>
          </a:prstGeom>
          <a:ln>
            <a:noFill/>
          </a:ln>
          <a:effectLst>
            <a:softEdge rad="112500"/>
          </a:effectLst>
        </p:spPr>
      </p:pic>
      <p:sp>
        <p:nvSpPr>
          <p:cNvPr id="13" name="Rectangle 12"/>
          <p:cNvSpPr/>
          <p:nvPr/>
        </p:nvSpPr>
        <p:spPr>
          <a:xfrm>
            <a:off x="0" y="8892701"/>
            <a:ext cx="7763530" cy="861774"/>
          </a:xfrm>
          <a:prstGeom prst="rect">
            <a:avLst/>
          </a:prstGeom>
        </p:spPr>
        <p:txBody>
          <a:bodyPr wrap="square">
            <a:spAutoFit/>
          </a:bodyPr>
          <a:lstStyle/>
          <a:p>
            <a:pPr algn="ctr"/>
            <a:r>
              <a:rPr lang="en-US" sz="1400" b="1" dirty="0">
                <a:latin typeface="Georgia" panose="02040502050405020303" pitchFamily="18" charset="0"/>
              </a:rPr>
              <a:t>Devon Jones</a:t>
            </a:r>
          </a:p>
          <a:p>
            <a:pPr algn="ctr"/>
            <a:r>
              <a:rPr lang="en-US" sz="1200" dirty="0">
                <a:latin typeface="Georgia" panose="02040502050405020303" pitchFamily="18" charset="0"/>
              </a:rPr>
              <a:t>(843) 452-6063</a:t>
            </a:r>
          </a:p>
          <a:p>
            <a:pPr algn="ctr"/>
            <a:r>
              <a:rPr lang="en-US" sz="1200" dirty="0">
                <a:latin typeface="Georgia" panose="02040502050405020303" pitchFamily="18" charset="0"/>
              </a:rPr>
              <a:t>devon@agentowned.com</a:t>
            </a:r>
          </a:p>
          <a:p>
            <a:pPr algn="ctr"/>
            <a:r>
              <a:rPr lang="en-US" sz="1200" dirty="0">
                <a:latin typeface="Georgia" panose="02040502050405020303" pitchFamily="18" charset="0"/>
              </a:rPr>
              <a:t>www.agentowned.com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044" y="8837476"/>
            <a:ext cx="688335" cy="97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230067" y="8998716"/>
            <a:ext cx="1452486" cy="649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9812179"/>
            <a:ext cx="7780655" cy="246221"/>
          </a:xfrm>
          <a:prstGeom prst="rect">
            <a:avLst/>
          </a:prstGeom>
        </p:spPr>
        <p:txBody>
          <a:bodyPr wrap="square">
            <a:spAutoFit/>
          </a:bodyPr>
          <a:lstStyle/>
          <a:p>
            <a:pPr algn="ctr"/>
            <a:r>
              <a:rPr lang="en-US" sz="1000" dirty="0">
                <a:latin typeface="Georgia" panose="02040502050405020303" pitchFamily="18" charset="0"/>
              </a:rPr>
              <a:t>The AgentOwned Realty Company | 824 Johnnie </a:t>
            </a:r>
            <a:r>
              <a:rPr lang="en-US" sz="1000" dirty="0" err="1">
                <a:latin typeface="Georgia" panose="02040502050405020303" pitchFamily="18" charset="0"/>
              </a:rPr>
              <a:t>Dodds</a:t>
            </a:r>
            <a:r>
              <a:rPr lang="en-US" sz="1000" dirty="0">
                <a:latin typeface="Georgia" panose="02040502050405020303" pitchFamily="18" charset="0"/>
              </a:rPr>
              <a:t> Blvd | Mt. Pleasant, SC 29464</a:t>
            </a:r>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45289" y="2480378"/>
            <a:ext cx="1622042" cy="1216532"/>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49091" y="1248433"/>
            <a:ext cx="1614439" cy="1216532"/>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41896" y="16488"/>
            <a:ext cx="1628829" cy="1216532"/>
          </a:xfrm>
          <a:prstGeom prst="rect">
            <a:avLst/>
          </a:prstGeom>
          <a:ln>
            <a:noFill/>
          </a:ln>
          <a:effectLst>
            <a:softEdge rad="112500"/>
          </a:effectLst>
        </p:spPr>
      </p:pic>
      <p:sp>
        <p:nvSpPr>
          <p:cNvPr id="5" name="Rectangle 4"/>
          <p:cNvSpPr/>
          <p:nvPr/>
        </p:nvSpPr>
        <p:spPr>
          <a:xfrm>
            <a:off x="63943" y="65782"/>
            <a:ext cx="5803458" cy="400110"/>
          </a:xfrm>
          <a:prstGeom prst="rect">
            <a:avLst/>
          </a:prstGeom>
          <a:noFill/>
        </p:spPr>
        <p:txBody>
          <a:bodyPr wrap="square" lIns="91440" tIns="45720" rIns="91440" bIns="45720">
            <a:spAutoFit/>
          </a:bodyPr>
          <a:lstStyle/>
          <a:p>
            <a:r>
              <a:rPr lang="en-US" b="1"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rPr>
              <a:t>This One Won't Last Long!!!</a:t>
            </a:r>
            <a:endParaRPr lang="en-US" sz="1800" b="1" cap="none" spc="0"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249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142 Kingsbridge Drive Devon Forest ~ Goose Creek MLS# 16023784 ~ $187,500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20</cp:revision>
  <dcterms:created xsi:type="dcterms:W3CDTF">2006-08-16T00:00:00Z</dcterms:created>
  <dcterms:modified xsi:type="dcterms:W3CDTF">2016-09-08T14:27:38Z</dcterms:modified>
</cp:coreProperties>
</file>