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95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6/20/2016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6/20/2016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6/20/2016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6/20/2016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6/20/2016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6/20/2016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pn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 y="3452173"/>
            <a:ext cx="8000999" cy="2578157"/>
          </a:xfrm>
        </p:spPr>
        <p:txBody>
          <a:bodyPr anchor="ctr">
            <a:noAutofit/>
          </a:bodyPr>
          <a:lstStyle/>
          <a:p>
            <a:r>
              <a:rPr lang="en-US" sz="1700" dirty="0" smtClean="0">
                <a:solidFill>
                  <a:schemeClr val="tx1">
                    <a:lumMod val="75000"/>
                    <a:lumOff val="25000"/>
                  </a:schemeClr>
                </a:solidFill>
                <a:latin typeface="Century Gothic" panose="020B0502020202020204" pitchFamily="34" charset="0"/>
              </a:rPr>
              <a:t>This </a:t>
            </a:r>
            <a:r>
              <a:rPr lang="en-US" sz="1700" dirty="0">
                <a:solidFill>
                  <a:schemeClr val="tx1">
                    <a:lumMod val="75000"/>
                    <a:lumOff val="25000"/>
                  </a:schemeClr>
                </a:solidFill>
                <a:latin typeface="Century Gothic" panose="020B0502020202020204" pitchFamily="34" charset="0"/>
              </a:rPr>
              <a:t>gorgeous 5 bedroom home was built in 2013 boasting high end upgrades with a low listing price! Hardwood floors, granite counter tops, stainless appliances, upgraded cabinets, decorative fire place, and decorative spindles on the stair case. The list goes on with an upgraded front elevation, decorative garage door and the sellers have installed a beautiful wooden privacy fence to enclose a large private back yard. Curb appeal, elegance and a desirable location at a lower price than new construction!</a:t>
            </a:r>
            <a:endParaRPr lang="en-US" sz="1700" dirty="0">
              <a:solidFill>
                <a:schemeClr val="tx1">
                  <a:lumMod val="75000"/>
                  <a:lumOff val="25000"/>
                </a:schemeClr>
              </a:solidFill>
              <a:latin typeface="Century Gothic" panose="020B0502020202020204" pitchFamily="34" charset="0"/>
            </a:endParaRPr>
          </a:p>
        </p:txBody>
      </p:sp>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886" y="823273"/>
            <a:ext cx="3505200" cy="2628900"/>
          </a:xfrm>
          <a:prstGeom prst="rect">
            <a:avLst/>
          </a:prstGeom>
          <a:ln>
            <a:noFill/>
          </a:ln>
          <a:effectLst>
            <a:softEdge rad="112500"/>
          </a:effectLst>
        </p:spPr>
      </p:pic>
      <p:sp>
        <p:nvSpPr>
          <p:cNvPr id="2" name="Title 1"/>
          <p:cNvSpPr>
            <a:spLocks noGrp="1"/>
          </p:cNvSpPr>
          <p:nvPr>
            <p:ph type="ctrTitle"/>
          </p:nvPr>
        </p:nvSpPr>
        <p:spPr>
          <a:xfrm>
            <a:off x="0" y="0"/>
            <a:ext cx="8000998" cy="1470025"/>
          </a:xfrm>
          <a:gradFill>
            <a:gsLst>
              <a:gs pos="0">
                <a:srgbClr val="0000FF"/>
              </a:gs>
              <a:gs pos="100000">
                <a:schemeClr val="accent1">
                  <a:tint val="23500"/>
                  <a:satMod val="160000"/>
                  <a:alpha val="0"/>
                </a:schemeClr>
              </a:gs>
            </a:gsLst>
            <a:lin ang="5400000" scaled="0"/>
          </a:gradFill>
        </p:spPr>
        <p:txBody>
          <a:bodyPr anchor="t">
            <a:normAutofit/>
          </a:bodyPr>
          <a:lstStyle/>
          <a:p>
            <a:r>
              <a:rPr lang="en-US" sz="4000" i="1" dirty="0">
                <a:solidFill>
                  <a:schemeClr val="bg1"/>
                </a:solidFill>
                <a:effectLst>
                  <a:outerShdw blurRad="38100" dist="38100" dir="2700000" algn="tl">
                    <a:srgbClr val="000000">
                      <a:alpha val="43137"/>
                    </a:srgbClr>
                  </a:outerShdw>
                </a:effectLst>
                <a:latin typeface="Monotype Corsiva" panose="03010101010201010101" pitchFamily="66" charset="0"/>
              </a:rPr>
              <a:t>Why wait for new construction?</a:t>
            </a:r>
            <a:endParaRPr lang="en-US" sz="4000" i="1" dirty="0">
              <a:solidFill>
                <a:schemeClr val="bg1"/>
              </a:solidFill>
              <a:effectLst>
                <a:outerShdw blurRad="38100" dist="38100" dir="2700000" algn="tl">
                  <a:srgbClr val="000000">
                    <a:alpha val="43137"/>
                  </a:srgbClr>
                </a:outerShdw>
              </a:effectLst>
              <a:latin typeface="Monotype Corsiva" panose="03010101010201010101" pitchFamily="66" charset="0"/>
            </a:endParaRPr>
          </a:p>
        </p:txBody>
      </p:sp>
      <p:pic>
        <p:nvPicPr>
          <p:cNvPr id="9" name="Pictur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001000" y="857250"/>
            <a:ext cx="1143000" cy="857250"/>
          </a:xfrm>
          <a:prstGeom prst="rect">
            <a:avLst/>
          </a:prstGeom>
          <a:ln>
            <a:solidFill>
              <a:schemeClr val="bg1"/>
            </a:solidFill>
          </a:ln>
        </p:spPr>
      </p:pic>
      <p:pic>
        <p:nvPicPr>
          <p:cNvPr id="10" name="Picture 9"/>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001000" y="0"/>
            <a:ext cx="1143000" cy="857250"/>
          </a:xfrm>
          <a:prstGeom prst="rect">
            <a:avLst/>
          </a:prstGeom>
          <a:ln>
            <a:solidFill>
              <a:schemeClr val="bg1"/>
            </a:solidFill>
          </a:ln>
        </p:spPr>
      </p:pic>
      <p:pic>
        <p:nvPicPr>
          <p:cNvPr id="11" name="Picture 10"/>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001000" y="3429000"/>
            <a:ext cx="1143000" cy="857250"/>
          </a:xfrm>
          <a:prstGeom prst="rect">
            <a:avLst/>
          </a:prstGeom>
          <a:ln>
            <a:solidFill>
              <a:schemeClr val="bg1"/>
            </a:solidFill>
          </a:ln>
        </p:spPr>
      </p:pic>
      <p:pic>
        <p:nvPicPr>
          <p:cNvPr id="12" name="Picture 1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001000" y="2571750"/>
            <a:ext cx="1143000" cy="857250"/>
          </a:xfrm>
          <a:prstGeom prst="rect">
            <a:avLst/>
          </a:prstGeom>
          <a:ln>
            <a:solidFill>
              <a:schemeClr val="bg1"/>
            </a:solidFill>
          </a:ln>
        </p:spPr>
      </p:pic>
      <p:pic>
        <p:nvPicPr>
          <p:cNvPr id="13" name="Picture 1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001000" y="1714500"/>
            <a:ext cx="1143000" cy="857250"/>
          </a:xfrm>
          <a:prstGeom prst="rect">
            <a:avLst/>
          </a:prstGeom>
          <a:ln>
            <a:solidFill>
              <a:schemeClr val="bg1"/>
            </a:solidFill>
          </a:ln>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001000" y="4286250"/>
            <a:ext cx="1143000" cy="857250"/>
          </a:xfrm>
          <a:prstGeom prst="rect">
            <a:avLst/>
          </a:prstGeom>
          <a:ln>
            <a:solidFill>
              <a:schemeClr val="bg1"/>
            </a:solidFill>
          </a:ln>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001000" y="5143500"/>
            <a:ext cx="1143000" cy="857250"/>
          </a:xfrm>
          <a:prstGeom prst="rect">
            <a:avLst/>
          </a:prstGeom>
          <a:ln>
            <a:solidFill>
              <a:schemeClr val="bg1"/>
            </a:solidFill>
          </a:ln>
        </p:spPr>
      </p:pic>
      <p:sp>
        <p:nvSpPr>
          <p:cNvPr id="17" name="TextBox 16"/>
          <p:cNvSpPr txBox="1"/>
          <p:nvPr/>
        </p:nvSpPr>
        <p:spPr>
          <a:xfrm>
            <a:off x="3516086" y="823273"/>
            <a:ext cx="4484914" cy="1692771"/>
          </a:xfrm>
          <a:prstGeom prst="rect">
            <a:avLst/>
          </a:prstGeom>
          <a:noFill/>
        </p:spPr>
        <p:txBody>
          <a:bodyPr wrap="square" rtlCol="0">
            <a:spAutoFit/>
          </a:bodyPr>
          <a:lstStyle/>
          <a:p>
            <a:pPr algn="ctr"/>
            <a:r>
              <a:rPr lang="en-US" sz="3200" dirty="0">
                <a:latin typeface="Century Gothic" panose="020B0502020202020204" pitchFamily="34" charset="0"/>
              </a:rPr>
              <a:t>142 Royal Star </a:t>
            </a:r>
            <a:r>
              <a:rPr lang="en-US" sz="3200" dirty="0" smtClean="0">
                <a:latin typeface="Century Gothic" panose="020B0502020202020204" pitchFamily="34" charset="0"/>
              </a:rPr>
              <a:t>Road</a:t>
            </a:r>
          </a:p>
          <a:p>
            <a:pPr algn="ctr"/>
            <a:endParaRPr lang="en-US" sz="2400" dirty="0" smtClean="0">
              <a:latin typeface="Century Gothic" panose="020B0502020202020204" pitchFamily="34" charset="0"/>
            </a:endParaRPr>
          </a:p>
          <a:p>
            <a:pPr algn="ctr"/>
            <a:r>
              <a:rPr lang="en-US" sz="2400" dirty="0">
                <a:latin typeface="Century Gothic" panose="020B0502020202020204" pitchFamily="34" charset="0"/>
              </a:rPr>
              <a:t>Cane Bay Plantation</a:t>
            </a:r>
          </a:p>
          <a:p>
            <a:pPr algn="ctr"/>
            <a:r>
              <a:rPr lang="en-US" sz="2400" dirty="0">
                <a:latin typeface="Century Gothic" panose="020B0502020202020204" pitchFamily="34" charset="0"/>
              </a:rPr>
              <a:t>Summerville, SC 29483</a:t>
            </a:r>
            <a:endParaRPr lang="en-US" sz="2400" dirty="0" smtClean="0">
              <a:latin typeface="Century Gothic" panose="020B0502020202020204" pitchFamily="34" charset="0"/>
            </a:endParaRPr>
          </a:p>
        </p:txBody>
      </p:sp>
      <p:sp>
        <p:nvSpPr>
          <p:cNvPr id="18" name="Rectangle 17"/>
          <p:cNvSpPr/>
          <p:nvPr/>
        </p:nvSpPr>
        <p:spPr>
          <a:xfrm>
            <a:off x="3497942" y="2805842"/>
            <a:ext cx="4503057" cy="646331"/>
          </a:xfrm>
          <a:prstGeom prst="rect">
            <a:avLst/>
          </a:prstGeom>
        </p:spPr>
        <p:txBody>
          <a:bodyPr wrap="square">
            <a:spAutoFit/>
          </a:bodyPr>
          <a:lstStyle/>
          <a:p>
            <a:pPr algn="ctr"/>
            <a:r>
              <a:rPr lang="en-US" dirty="0">
                <a:latin typeface="Century Gothic" panose="020B0502020202020204" pitchFamily="34" charset="0"/>
              </a:rPr>
              <a:t>MLS# 16015464 | $</a:t>
            </a:r>
            <a:r>
              <a:rPr lang="en-US" dirty="0" smtClean="0">
                <a:latin typeface="Century Gothic" panose="020B0502020202020204" pitchFamily="34" charset="0"/>
              </a:rPr>
              <a:t>269,000</a:t>
            </a:r>
          </a:p>
          <a:p>
            <a:pPr algn="ctr"/>
            <a:r>
              <a:rPr lang="en-US" dirty="0" smtClean="0">
                <a:latin typeface="Century Gothic" panose="020B0502020202020204" pitchFamily="34" charset="0"/>
              </a:rPr>
              <a:t>5 </a:t>
            </a:r>
            <a:r>
              <a:rPr lang="en-US" dirty="0" smtClean="0">
                <a:latin typeface="Century Gothic" panose="020B0502020202020204" pitchFamily="34" charset="0"/>
              </a:rPr>
              <a:t>Bed / 2½ Baths</a:t>
            </a:r>
            <a:endParaRPr lang="en-US" dirty="0"/>
          </a:p>
        </p:txBody>
      </p:sp>
      <p:sp>
        <p:nvSpPr>
          <p:cNvPr id="19" name="Rectangle 18"/>
          <p:cNvSpPr/>
          <p:nvPr/>
        </p:nvSpPr>
        <p:spPr>
          <a:xfrm>
            <a:off x="4800600" y="6045144"/>
            <a:ext cx="2645600" cy="830997"/>
          </a:xfrm>
          <a:prstGeom prst="rect">
            <a:avLst/>
          </a:prstGeom>
        </p:spPr>
        <p:txBody>
          <a:bodyPr wrap="square">
            <a:spAutoFit/>
          </a:bodyPr>
          <a:lstStyle/>
          <a:p>
            <a:pPr algn="r"/>
            <a:r>
              <a:rPr lang="en-US" sz="1600" dirty="0">
                <a:solidFill>
                  <a:schemeClr val="bg1">
                    <a:lumMod val="50000"/>
                  </a:schemeClr>
                </a:solidFill>
                <a:latin typeface="Century Gothic" panose="020B0502020202020204" pitchFamily="34" charset="0"/>
              </a:rPr>
              <a:t>Charleston Homes</a:t>
            </a:r>
          </a:p>
          <a:p>
            <a:pPr algn="r"/>
            <a:r>
              <a:rPr lang="en-US" sz="1600" dirty="0">
                <a:solidFill>
                  <a:schemeClr val="bg1">
                    <a:lumMod val="50000"/>
                  </a:schemeClr>
                </a:solidFill>
                <a:latin typeface="Century Gothic" panose="020B0502020202020204" pitchFamily="34" charset="0"/>
              </a:rPr>
              <a:t>111 Spring Hall Dr</a:t>
            </a:r>
          </a:p>
          <a:p>
            <a:pPr algn="r"/>
            <a:r>
              <a:rPr lang="en-US" sz="1600" dirty="0">
                <a:solidFill>
                  <a:schemeClr val="bg1">
                    <a:lumMod val="50000"/>
                  </a:schemeClr>
                </a:solidFill>
                <a:latin typeface="Century Gothic" panose="020B0502020202020204" pitchFamily="34" charset="0"/>
              </a:rPr>
              <a:t>Goose Creek, SC 29445</a:t>
            </a:r>
            <a:endParaRPr lang="en-US" sz="1600" dirty="0">
              <a:solidFill>
                <a:schemeClr val="bg1">
                  <a:lumMod val="50000"/>
                </a:schemeClr>
              </a:solidFill>
            </a:endParaRPr>
          </a:p>
        </p:txBody>
      </p:sp>
      <p:pic>
        <p:nvPicPr>
          <p:cNvPr id="20" name="Picture 19"/>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0" y="6000749"/>
            <a:ext cx="1155518" cy="875392"/>
          </a:xfrm>
          <a:prstGeom prst="rect">
            <a:avLst/>
          </a:prstGeom>
          <a:ln>
            <a:noFill/>
          </a:ln>
          <a:effectLst>
            <a:softEdge rad="112500"/>
          </a:effectLst>
        </p:spPr>
      </p:pic>
      <p:sp>
        <p:nvSpPr>
          <p:cNvPr id="21" name="Rectangle 20"/>
          <p:cNvSpPr/>
          <p:nvPr/>
        </p:nvSpPr>
        <p:spPr>
          <a:xfrm>
            <a:off x="1115604" y="6045144"/>
            <a:ext cx="3684995" cy="830997"/>
          </a:xfrm>
          <a:prstGeom prst="rect">
            <a:avLst/>
          </a:prstGeom>
        </p:spPr>
        <p:txBody>
          <a:bodyPr wrap="square">
            <a:spAutoFit/>
          </a:bodyPr>
          <a:lstStyle/>
          <a:p>
            <a:r>
              <a:rPr lang="en-US" sz="1600" b="1" dirty="0">
                <a:solidFill>
                  <a:schemeClr val="bg1">
                    <a:lumMod val="50000"/>
                  </a:schemeClr>
                </a:solidFill>
                <a:latin typeface="Century Gothic" panose="020B0502020202020204" pitchFamily="34" charset="0"/>
              </a:rPr>
              <a:t>Connie </a:t>
            </a:r>
            <a:r>
              <a:rPr lang="en-US" sz="1600" b="1" dirty="0" smtClean="0">
                <a:solidFill>
                  <a:schemeClr val="bg1">
                    <a:lumMod val="50000"/>
                  </a:schemeClr>
                </a:solidFill>
                <a:latin typeface="Century Gothic" panose="020B0502020202020204" pitchFamily="34" charset="0"/>
              </a:rPr>
              <a:t>White, Broker</a:t>
            </a:r>
            <a:endParaRPr lang="en-US" sz="1600" b="1" dirty="0">
              <a:solidFill>
                <a:schemeClr val="bg1">
                  <a:lumMod val="50000"/>
                </a:schemeClr>
              </a:solidFill>
              <a:latin typeface="Century Gothic" panose="020B0502020202020204" pitchFamily="34" charset="0"/>
            </a:endParaRPr>
          </a:p>
          <a:p>
            <a:r>
              <a:rPr lang="en-US" sz="1600" dirty="0">
                <a:solidFill>
                  <a:schemeClr val="bg1">
                    <a:lumMod val="50000"/>
                  </a:schemeClr>
                </a:solidFill>
                <a:latin typeface="Century Gothic" panose="020B0502020202020204" pitchFamily="34" charset="0"/>
              </a:rPr>
              <a:t>C: 843-532-3356</a:t>
            </a:r>
          </a:p>
          <a:p>
            <a:r>
              <a:rPr lang="en-US" sz="1600" dirty="0">
                <a:solidFill>
                  <a:schemeClr val="bg1">
                    <a:lumMod val="50000"/>
                  </a:schemeClr>
                </a:solidFill>
                <a:latin typeface="Century Gothic" panose="020B0502020202020204" pitchFamily="34" charset="0"/>
              </a:rPr>
              <a:t>conniesyouragent@gmail.com</a:t>
            </a:r>
            <a:endParaRPr lang="en-US" sz="1600" dirty="0">
              <a:solidFill>
                <a:schemeClr val="bg1">
                  <a:lumMod val="50000"/>
                </a:schemeClr>
              </a:solidFill>
            </a:endParaRPr>
          </a:p>
        </p:txBody>
      </p:sp>
      <p:pic>
        <p:nvPicPr>
          <p:cNvPr id="4" name="Picture 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446200" y="6018891"/>
            <a:ext cx="1711655" cy="857250"/>
          </a:xfrm>
          <a:prstGeom prst="rect">
            <a:avLst/>
          </a:prstGeom>
        </p:spPr>
      </p:pic>
      <p:sp>
        <p:nvSpPr>
          <p:cNvPr id="5" name="Rectangle 4"/>
          <p:cNvSpPr/>
          <p:nvPr/>
        </p:nvSpPr>
        <p:spPr>
          <a:xfrm rot="19745792">
            <a:off x="-2083359" y="2098904"/>
            <a:ext cx="1590500" cy="338554"/>
          </a:xfrm>
          <a:prstGeom prst="rect">
            <a:avLst/>
          </a:prstGeom>
          <a:noFill/>
        </p:spPr>
        <p:txBody>
          <a:bodyPr wrap="none" lIns="91440" tIns="45720" rIns="91440" bIns="45720">
            <a:spAutoFit/>
          </a:bodyPr>
          <a:lstStyle/>
          <a:p>
            <a:pPr algn="ctr"/>
            <a:r>
              <a:rPr lang="en-US" sz="800" b="1" cap="none" spc="0" dirty="0" smtClean="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rPr>
              <a:t>Open House Canceled!</a:t>
            </a:r>
          </a:p>
          <a:p>
            <a:pPr algn="ctr"/>
            <a:r>
              <a:rPr lang="en-US" sz="800" b="1" dirty="0" smtClean="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rPr>
              <a:t>Under Contract In 3 Days!</a:t>
            </a:r>
            <a:endParaRPr lang="en-US" sz="800" b="1" cap="none" spc="0" dirty="0">
              <a:ln w="0">
                <a:solidFill>
                  <a:srgbClr val="C00000"/>
                </a:solidFill>
              </a:ln>
              <a:solidFill>
                <a:srgbClr val="FF0000"/>
              </a:solidFill>
              <a:effectLst>
                <a:outerShdw blurRad="50800" dist="38100" dir="5400000" algn="t" rotWithShape="0">
                  <a:prstClr val="black">
                    <a:alpha val="84000"/>
                  </a:prstClr>
                </a:outerShdw>
              </a:effectLst>
              <a:latin typeface="Stencil" panose="040409050D0802020404" pitchFamily="82" charset="0"/>
            </a:endParaRPr>
          </a:p>
        </p:txBody>
      </p:sp>
    </p:spTree>
    <p:extLst>
      <p:ext uri="{BB962C8B-B14F-4D97-AF65-F5344CB8AC3E}">
        <p14:creationId xmlns:p14="http://schemas.microsoft.com/office/powerpoint/2010/main" val="267034542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71</TotalTime>
  <Words>149</Words>
  <Application>Microsoft Office PowerPoint</Application>
  <PresentationFormat>On-screen Show (4:3)</PresentationFormat>
  <Paragraphs>16</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Century Gothic</vt:lpstr>
      <vt:lpstr>Monotype Corsiva</vt:lpstr>
      <vt:lpstr>Stencil</vt:lpstr>
      <vt:lpstr>Office Theme</vt:lpstr>
      <vt:lpstr>Why wait for new construction?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$1,500 Agent Bonus!</dc:title>
  <dc:creator>CVH360</dc:creator>
  <cp:lastModifiedBy>A. Thomas Price</cp:lastModifiedBy>
  <cp:revision>20</cp:revision>
  <dcterms:created xsi:type="dcterms:W3CDTF">2006-08-16T00:00:00Z</dcterms:created>
  <dcterms:modified xsi:type="dcterms:W3CDTF">2016-06-20T12:20:02Z</dcterms:modified>
</cp:coreProperties>
</file>