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700" dirty="0">
                <a:solidFill>
                  <a:schemeClr val="tx1">
                    <a:lumMod val="75000"/>
                    <a:lumOff val="25000"/>
                  </a:schemeClr>
                </a:solidFill>
                <a:latin typeface="Century Gothic" panose="020B0502020202020204" pitchFamily="34" charset="0"/>
              </a:rPr>
              <a:t>Like new construction, this 5 bedroom home is the best value in Cane Bay! Built 2013 this gorgeous home boasts high end upgrades with a low listing price! Hardwood floors, granite counter tops, stainless appliances, upgraded cabinets, decorative fire place, and decorative spindles on the stair case. The list goes on with an upgraded front elevation, decorative garage door and the sellers have installed a beautiful wooden privacy fence to enclose a large private back yard. </a:t>
            </a:r>
            <a:r>
              <a:rPr lang="en-US" sz="1700">
                <a:solidFill>
                  <a:schemeClr val="tx1">
                    <a:lumMod val="75000"/>
                    <a:lumOff val="25000"/>
                  </a:schemeClr>
                </a:solidFill>
                <a:latin typeface="Century Gothic" panose="020B0502020202020204" pitchFamily="34" charset="0"/>
              </a:rPr>
              <a:t>Curb appeal, elegance and a desirable location at a lower price than new construction!</a:t>
            </a:r>
            <a:endParaRPr lang="en-US" sz="1700" dirty="0">
              <a:solidFill>
                <a:schemeClr val="tx1">
                  <a:lumMod val="75000"/>
                  <a:lumOff val="25000"/>
                </a:schemeClr>
              </a:solidFill>
              <a:latin typeface="Century Gothic" panose="020B0502020202020204"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rgbClr val="0000FF"/>
              </a:gs>
              <a:gs pos="100000">
                <a:schemeClr val="accent1">
                  <a:tint val="23500"/>
                  <a:satMod val="160000"/>
                  <a:alpha val="0"/>
                </a:schemeClr>
              </a:gs>
            </a:gsLst>
            <a:lin ang="5400000" scaled="0"/>
          </a:gradFill>
        </p:spPr>
        <p:txBody>
          <a:bodyPr anchor="t">
            <a:normAutofit/>
          </a:bodyPr>
          <a:lstStyle/>
          <a:p>
            <a:r>
              <a:rPr lang="en-US" sz="4000" i="1">
                <a:solidFill>
                  <a:schemeClr val="bg1"/>
                </a:solidFill>
                <a:effectLst>
                  <a:outerShdw blurRad="38100" dist="38100" dir="2700000" algn="tl">
                    <a:srgbClr val="000000">
                      <a:alpha val="43137"/>
                    </a:srgbClr>
                  </a:outerShdw>
                </a:effectLst>
                <a:latin typeface="Monotype Corsiva" panose="03010101010201010101" pitchFamily="66" charset="0"/>
              </a:rPr>
              <a:t>The Best </a:t>
            </a:r>
            <a:r>
              <a:rPr lang="en-US" sz="4000" i="1" dirty="0">
                <a:solidFill>
                  <a:schemeClr val="bg1"/>
                </a:solidFill>
                <a:effectLst>
                  <a:outerShdw blurRad="38100" dist="38100" dir="2700000" algn="tl">
                    <a:srgbClr val="000000">
                      <a:alpha val="43137"/>
                    </a:srgbClr>
                  </a:outerShdw>
                </a:effectLst>
                <a:latin typeface="Monotype Corsiva" panose="03010101010201010101" pitchFamily="66" charset="0"/>
              </a:rPr>
              <a:t>Value In Cane Bay</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142 Royal Star Road</a:t>
            </a:r>
          </a:p>
          <a:p>
            <a:pPr algn="ctr"/>
            <a:endParaRPr lang="en-US" sz="2400" dirty="0">
              <a:latin typeface="Century Gothic" panose="020B0502020202020204" pitchFamily="34" charset="0"/>
            </a:endParaRPr>
          </a:p>
          <a:p>
            <a:pPr algn="ctr"/>
            <a:r>
              <a:rPr lang="en-US" sz="2400" dirty="0">
                <a:latin typeface="Century Gothic" panose="020B0502020202020204" pitchFamily="34" charset="0"/>
              </a:rPr>
              <a:t>Cane Bay Plantation</a:t>
            </a:r>
          </a:p>
          <a:p>
            <a:pPr algn="ctr"/>
            <a:r>
              <a:rPr lang="en-US" sz="2400" dirty="0">
                <a:latin typeface="Century Gothic" panose="020B0502020202020204" pitchFamily="34" charset="0"/>
              </a:rPr>
              <a:t>Summerville, SC 29483</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16015464 | $250,000</a:t>
            </a:r>
          </a:p>
          <a:p>
            <a:pPr algn="ctr"/>
            <a:r>
              <a:rPr lang="en-US" dirty="0">
                <a:latin typeface="Century Gothic" panose="020B0502020202020204" pitchFamily="34" charset="0"/>
              </a:rPr>
              <a:t>5 Bed / 2½ Baths</a:t>
            </a:r>
            <a:endParaRPr lang="en-US" dirty="0"/>
          </a:p>
        </p:txBody>
      </p:sp>
      <p:sp>
        <p:nvSpPr>
          <p:cNvPr id="19" name="Rectangle 18"/>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White, Broker</a:t>
            </a: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161</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The Best Value In Cane Bay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24</cp:revision>
  <dcterms:created xsi:type="dcterms:W3CDTF">2006-08-16T00:00:00Z</dcterms:created>
  <dcterms:modified xsi:type="dcterms:W3CDTF">2016-07-24T23:03:08Z</dcterms:modified>
</cp:coreProperties>
</file>