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700" dirty="0">
                <a:solidFill>
                  <a:schemeClr val="tx1">
                    <a:lumMod val="75000"/>
                    <a:lumOff val="25000"/>
                  </a:schemeClr>
                </a:solidFill>
                <a:latin typeface="Century Gothic" panose="020B0502020202020204" pitchFamily="34" charset="0"/>
              </a:rPr>
              <a:t>Like new construction, this 5 bedroom home is the best value in Cane Bay! Built 2013 this gorgeous home boasts high end upgrades with a low listing price! Hardwood floors, granite counter tops, stainless appliances, upgraded cabinets, decorative fire place, and decorative spindles on the stair case. The list goes on with an upgraded front elevation, decorative garage door and the sellers have installed a beautiful wooden privacy fence to enclose a large private back yard. Curb appeal, elegance and a desirable location at a lower price than new construction!</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rgbClr val="0000FF"/>
              </a:gs>
              <a:gs pos="100000">
                <a:schemeClr val="accent1">
                  <a:tint val="23500"/>
                  <a:satMod val="160000"/>
                  <a:alpha val="0"/>
                </a:schemeClr>
              </a:gs>
            </a:gsLst>
            <a:lin ang="5400000" scaled="0"/>
          </a:gradFill>
        </p:spPr>
        <p:txBody>
          <a:bodyPr anchor="t">
            <a:normAutofit/>
          </a:bodyPr>
          <a:lstStyle/>
          <a:p>
            <a:r>
              <a:rPr lang="en-US" sz="3800" i="1">
                <a:solidFill>
                  <a:schemeClr val="bg1"/>
                </a:solidFill>
                <a:effectLst>
                  <a:outerShdw blurRad="38100" dist="38100" dir="2700000" algn="tl">
                    <a:srgbClr val="000000">
                      <a:alpha val="43137"/>
                    </a:srgbClr>
                  </a:outerShdw>
                </a:effectLst>
                <a:latin typeface="Monotype Corsiva" panose="03010101010201010101" pitchFamily="66" charset="0"/>
              </a:rPr>
              <a:t>Master Down Stairs</a:t>
            </a:r>
            <a:endParaRPr lang="en-US" sz="3800" i="1" dirty="0">
              <a:solidFill>
                <a:schemeClr val="bg1"/>
              </a:solidFill>
              <a:effectLst>
                <a:outerShdw blurRad="38100" dist="38100" dir="2700000" algn="tl">
                  <a:srgbClr val="000000">
                    <a:alpha val="43137"/>
                  </a:srgbClr>
                </a:outerShdw>
              </a:effectLst>
              <a:latin typeface="Monotype Corsiva" panose="03010101010201010101" pitchFamily="66"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142 Royal Star Road</a:t>
            </a: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Cane Bay Plantation</a:t>
            </a:r>
          </a:p>
          <a:p>
            <a:pPr algn="ctr"/>
            <a:r>
              <a:rPr lang="en-US" sz="2400" dirty="0">
                <a:latin typeface="Century Gothic" panose="020B0502020202020204" pitchFamily="34" charset="0"/>
              </a:rPr>
              <a:t>Summerville, SC 29483</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16015464 | $249,000</a:t>
            </a:r>
          </a:p>
          <a:p>
            <a:pPr algn="ctr"/>
            <a:r>
              <a:rPr lang="en-US" dirty="0">
                <a:latin typeface="Century Gothic" panose="020B0502020202020204" pitchFamily="34" charset="0"/>
              </a:rPr>
              <a:t>5 Bed / 2½ Baths</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158</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Master Down Stairs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27</cp:revision>
  <dcterms:created xsi:type="dcterms:W3CDTF">2006-08-16T00:00:00Z</dcterms:created>
  <dcterms:modified xsi:type="dcterms:W3CDTF">2016-08-10T17:44:31Z</dcterms:modified>
</cp:coreProperties>
</file>