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Prettiest home in Liberty Hall Plantation! </a:t>
            </a:r>
            <a:endParaRPr lang="en-US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Seller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has added the perfect upgrades to this charming floor plan! Custom paint colors, upgraded laminate wood floors and crown molding are just the start to this 3 bedroom home with a loft on the second floor. Kitchen is spacious with rich cherry cabinets and oversized pantry. This home sits on a corner lot for extra space. </a:t>
            </a: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Seller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is motivated and ready for an offer!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tx2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Open House Sunday </a:t>
            </a:r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~ </a:t>
            </a:r>
            <a:r>
              <a:rPr 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12:30 to 3:30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142 Salem Creek </a:t>
            </a:r>
            <a:r>
              <a:rPr lang="en-US" sz="3200" dirty="0" err="1" smtClean="0">
                <a:latin typeface="Century Gothic" panose="020B0502020202020204" pitchFamily="34" charset="0"/>
              </a:rPr>
              <a:t>Dr</a:t>
            </a:r>
            <a:endParaRPr lang="en-US" sz="3200" dirty="0" smtClean="0">
              <a:latin typeface="Century Gothic" panose="020B0502020202020204" pitchFamily="34" charset="0"/>
            </a:endParaRPr>
          </a:p>
          <a:p>
            <a:pPr algn="ctr"/>
            <a:endParaRPr lang="en-US" sz="2400" dirty="0" smtClean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Liberty Hall Plantation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Goose Creek, SC 29445</a:t>
            </a:r>
            <a:endParaRPr lang="en-US" sz="2400" dirty="0" smtClean="0"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16001049 | $</a:t>
            </a:r>
            <a:r>
              <a:rPr lang="en-US" dirty="0" smtClean="0">
                <a:latin typeface="Century Gothic" panose="020B0502020202020204" pitchFamily="34" charset="0"/>
              </a:rPr>
              <a:t>173,900</a:t>
            </a:r>
          </a:p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3 Bed / 2½ Baths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111 Spring Hall Dr</a:t>
            </a:r>
          </a:p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</a:t>
            </a:r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White, Broker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386682" y="2123212"/>
            <a:ext cx="964719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5400" b="1" dirty="0" smtClean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54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138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Open House Sunday ~ 12:30 to 3:30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16</cp:revision>
  <dcterms:created xsi:type="dcterms:W3CDTF">2006-08-16T00:00:00Z</dcterms:created>
  <dcterms:modified xsi:type="dcterms:W3CDTF">2016-01-16T22:13:51Z</dcterms:modified>
</cp:coreProperties>
</file>