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0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9/24/2018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Autofit/>
          </a:bodyPr>
          <a:lstStyle/>
          <a:p>
            <a:r>
              <a:rPr lang="en-US" sz="24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Summerville One Story-Yard Maintenance Included!!</a:t>
            </a:r>
          </a:p>
        </p:txBody>
      </p:sp>
      <p:sp>
        <p:nvSpPr>
          <p:cNvPr id="4" name="Rectangle 3"/>
          <p:cNvSpPr/>
          <p:nvPr/>
        </p:nvSpPr>
        <p:spPr>
          <a:xfrm>
            <a:off x="-3175" y="4396457"/>
            <a:ext cx="7767639" cy="3539430"/>
          </a:xfrm>
          <a:prstGeom prst="rect">
            <a:avLst/>
          </a:prstGeom>
        </p:spPr>
        <p:txBody>
          <a:bodyPr wrap="square" anchor="ctr">
            <a:spAutoFit/>
          </a:bodyPr>
          <a:lstStyle/>
          <a:p>
            <a:pPr algn="ctr"/>
            <a:r>
              <a:rPr lang="en-US" sz="1600" dirty="0">
                <a:solidFill>
                  <a:schemeClr val="tx2"/>
                </a:solidFill>
                <a:latin typeface="Arial" panose="020B0604020202020204" pitchFamily="34" charset="0"/>
                <a:cs typeface="Arial" panose="020B0604020202020204" pitchFamily="34" charset="0"/>
              </a:rPr>
              <a:t>Get ready to live the good life! Low maintenance living at its best just three miles from downtown Summerville! Upon entering the home, you'll notice the lovely wood floors. Through the foyer, you'll enter the dining room/living room combination. This a great space offering plenty of room for entertaining. The living room even has a gas fireplace! The kitchen overlooks the dining area and has a breakfast bar, tons of cabinet space as well as a large pantry. Off the kitchen is the laundry room as well. Bedroom #1 is a great size and has a full bath located out in the hall. The large master bedroom is located in the rear of the home and has a walk in closet as well as its own full bath with dual vanities and large linen closet.</a:t>
            </a:r>
          </a:p>
          <a:p>
            <a:pPr algn="ctr"/>
            <a:endParaRPr lang="en-US" sz="1600" dirty="0">
              <a:solidFill>
                <a:schemeClr val="tx2"/>
              </a:solidFill>
              <a:latin typeface="Arial" panose="020B0604020202020204" pitchFamily="34" charset="0"/>
              <a:cs typeface="Arial" panose="020B0604020202020204" pitchFamily="34" charset="0"/>
            </a:endParaRPr>
          </a:p>
          <a:p>
            <a:pPr algn="ctr"/>
            <a:r>
              <a:rPr lang="en-US" sz="1600" dirty="0">
                <a:solidFill>
                  <a:schemeClr val="tx2"/>
                </a:solidFill>
                <a:latin typeface="Arial" panose="020B0604020202020204" pitchFamily="34" charset="0"/>
                <a:cs typeface="Arial" panose="020B0604020202020204" pitchFamily="34" charset="0"/>
              </a:rPr>
              <a:t>Back out to the living room, you have access to the screened in porch that offers peaceful wooded views, as well as pond views! The HOA fees covers yard work as well as maintenance of the common areas of the neighborhood. Shopping is just one mile away! This home will not last! Come see it today!</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0" y="8166905"/>
            <a:ext cx="106070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84678" y="8166905"/>
            <a:ext cx="106070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865974" y="664503"/>
            <a:ext cx="3906427" cy="349178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4027017" y="8166905"/>
            <a:ext cx="106070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369356" y="8166905"/>
            <a:ext cx="106070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711696" y="8166905"/>
            <a:ext cx="106070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1" y="664502"/>
            <a:ext cx="3827678"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350" b="1" dirty="0">
                <a:solidFill>
                  <a:schemeClr val="tx2"/>
                </a:solidFill>
                <a:latin typeface="Arial" panose="020B0604020202020204" pitchFamily="34" charset="0"/>
                <a:cs typeface="Arial" panose="020B0604020202020204" pitchFamily="34" charset="0"/>
              </a:rPr>
              <a:t>142 Townsend Way</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fr-FR" dirty="0">
                <a:solidFill>
                  <a:schemeClr val="tx2"/>
                </a:solidFill>
                <a:latin typeface="Arial" panose="020B0604020202020204" pitchFamily="34" charset="0"/>
                <a:cs typeface="Arial" panose="020B0604020202020204" pitchFamily="34" charset="0"/>
              </a:rPr>
              <a:t>Village On Central</a:t>
            </a:r>
          </a:p>
          <a:p>
            <a:pPr lvl="0" algn="ctr" defTabSz="914400" fontAlgn="base">
              <a:spcBef>
                <a:spcPct val="0"/>
              </a:spcBef>
              <a:spcAft>
                <a:spcPct val="0"/>
              </a:spcAft>
            </a:pPr>
            <a:r>
              <a:rPr lang="fr-FR" dirty="0">
                <a:solidFill>
                  <a:schemeClr val="tx2"/>
                </a:solidFill>
                <a:latin typeface="Arial" panose="020B0604020202020204" pitchFamily="34" charset="0"/>
                <a:cs typeface="Arial" panose="020B0604020202020204" pitchFamily="34" charset="0"/>
              </a:rPr>
              <a:t>Summerville, SC 29483</a:t>
            </a:r>
          </a:p>
          <a:p>
            <a:pPr lvl="0" algn="ctr" defTabSz="914400" fontAlgn="base">
              <a:spcBef>
                <a:spcPct val="0"/>
              </a:spcBef>
              <a:spcAft>
                <a:spcPct val="0"/>
              </a:spcAft>
            </a:pPr>
            <a:endParaRPr lang="fr-FR"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fr-FR" dirty="0">
                <a:solidFill>
                  <a:schemeClr val="tx2"/>
                </a:solidFill>
                <a:latin typeface="Arial" panose="020B0604020202020204" pitchFamily="34" charset="0"/>
                <a:cs typeface="Arial" panose="020B0604020202020204" pitchFamily="34" charset="0"/>
              </a:rPr>
              <a:t>MLS# 18025420</a:t>
            </a:r>
          </a:p>
          <a:p>
            <a:pPr lvl="0" algn="ctr" defTabSz="914400" fontAlgn="base">
              <a:spcBef>
                <a:spcPct val="0"/>
              </a:spcBef>
              <a:spcAft>
                <a:spcPct val="0"/>
              </a:spcAft>
            </a:pPr>
            <a:r>
              <a:rPr lang="fr-FR" dirty="0">
                <a:solidFill>
                  <a:schemeClr val="tx2"/>
                </a:solidFill>
                <a:latin typeface="Arial" panose="020B0604020202020204" pitchFamily="34" charset="0"/>
                <a:cs typeface="Arial" panose="020B0604020202020204" pitchFamily="34" charset="0"/>
              </a:rPr>
              <a:t>$155,000</a:t>
            </a: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2 Bedrooms | 2  Baths | 1,192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preferRelativeResize="0">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0" y="3360754"/>
            <a:ext cx="596646"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preferRelativeResize="0">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980380" y="3360754"/>
            <a:ext cx="106070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preferRelativeResize="0">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2424818" y="3360754"/>
            <a:ext cx="106070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preferRelativeResize="0">
            <a:picLocks/>
          </p:cNvPicPr>
          <p:nvPr/>
        </p:nvPicPr>
        <p:blipFill>
          <a:blip r:embed="rId13" cstate="print">
            <a:extLst>
              <a:ext uri="{28A0092B-C50C-407E-A947-70E740481C1C}">
                <a14:useLocalDpi xmlns:a14="http://schemas.microsoft.com/office/drawing/2010/main" val="0"/>
              </a:ext>
            </a:extLst>
          </a:blip>
          <a:stretch>
            <a:fillRect/>
          </a:stretch>
        </p:blipFill>
        <p:spPr>
          <a:xfrm>
            <a:off x="1342339" y="8166905"/>
            <a:ext cx="1060704" cy="795528"/>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356</TotalTime>
  <Words>247</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60</cp:revision>
  <dcterms:created xsi:type="dcterms:W3CDTF">2006-08-16T00:00:00Z</dcterms:created>
  <dcterms:modified xsi:type="dcterms:W3CDTF">2018-09-24T10:35:16Z</dcterms:modified>
</cp:coreProperties>
</file>