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8585A"/>
    <a:srgbClr val="D9531E"/>
    <a:srgbClr val="DE6B3E"/>
    <a:srgbClr val="424042"/>
    <a:srgbClr val="231F20"/>
    <a:srgbClr val="EA2D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7" d="100"/>
          <a:sy n="57" d="100"/>
        </p:scale>
        <p:origin x="2966" y="4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1/20/2023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1/20/2023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1/20/2023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1/20/2023</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 name="Picture 31"/>
          <p:cNvPicPr>
            <a:picLocks noChangeAspect="1"/>
          </p:cNvPicPr>
          <p:nvPr/>
        </p:nvPicPr>
        <p:blipFill>
          <a:blip r:embed="rId2">
            <a:extLst>
              <a:ext uri="{28A0092B-C50C-407E-A947-70E740481C1C}">
                <a14:useLocalDpi xmlns:a14="http://schemas.microsoft.com/office/drawing/2010/main" val="0"/>
              </a:ext>
            </a:extLst>
          </a:blip>
          <a:srcRect l="772" r="772"/>
          <a:stretch/>
        </p:blipFill>
        <p:spPr>
          <a:xfrm>
            <a:off x="0" y="-1"/>
            <a:ext cx="8229600" cy="5572483"/>
          </a:xfrm>
          <a:prstGeom prst="rect">
            <a:avLst/>
          </a:prstGeom>
          <a:ln w="3175" cap="sq">
            <a:solidFill>
              <a:schemeClr val="bg1"/>
            </a:solidFill>
            <a:miter lim="800000"/>
          </a:ln>
          <a:effectLst/>
        </p:spPr>
      </p:pic>
      <p:sp>
        <p:nvSpPr>
          <p:cNvPr id="2" name="Title 1"/>
          <p:cNvSpPr>
            <a:spLocks noGrp="1"/>
          </p:cNvSpPr>
          <p:nvPr>
            <p:ph type="ctrTitle"/>
          </p:nvPr>
        </p:nvSpPr>
        <p:spPr>
          <a:xfrm>
            <a:off x="0" y="0"/>
            <a:ext cx="8229600" cy="457200"/>
          </a:xfrm>
          <a:gradFill flip="none" rotWithShape="1">
            <a:gsLst>
              <a:gs pos="0">
                <a:srgbClr val="58585A">
                  <a:alpha val="50000"/>
                </a:srgbClr>
              </a:gs>
              <a:gs pos="100000">
                <a:srgbClr val="D9531E">
                  <a:alpha val="50000"/>
                </a:srgbClr>
              </a:gs>
            </a:gsLst>
            <a:lin ang="0" scaled="0"/>
            <a:tileRect/>
          </a:gradFill>
        </p:spPr>
        <p:txBody>
          <a:bodyPr anchor="ctr">
            <a:noAutofit/>
          </a:bodyPr>
          <a:lstStyle/>
          <a:p>
            <a:pPr algn="r"/>
            <a:r>
              <a:rPr lang="en-US" sz="2200" b="1" i="1" dirty="0">
                <a:solidFill>
                  <a:schemeClr val="bg1"/>
                </a:solidFill>
                <a:effectLst>
                  <a:outerShdw blurRad="38100" dist="38100" dir="2700000" algn="tl">
                    <a:srgbClr val="000000">
                      <a:alpha val="43137"/>
                    </a:srgbClr>
                  </a:outerShdw>
                </a:effectLst>
                <a:latin typeface="Century Gothic" panose="020B0502020202020204" pitchFamily="34" charset="0"/>
              </a:rPr>
              <a:t>Renovated and Budget Friendly Home!</a:t>
            </a:r>
          </a:p>
        </p:txBody>
      </p:sp>
      <p:sp>
        <p:nvSpPr>
          <p:cNvPr id="3" name="Subtitle 2"/>
          <p:cNvSpPr>
            <a:spLocks noGrp="1"/>
          </p:cNvSpPr>
          <p:nvPr>
            <p:ph type="subTitle" idx="1"/>
          </p:nvPr>
        </p:nvSpPr>
        <p:spPr>
          <a:xfrm>
            <a:off x="6724" y="5572482"/>
            <a:ext cx="8222876" cy="1511069"/>
          </a:xfrm>
        </p:spPr>
        <p:txBody>
          <a:bodyPr anchor="ctr">
            <a:noAutofit/>
          </a:bodyPr>
          <a:lstStyle/>
          <a:p>
            <a:r>
              <a:rPr lang="en-US" sz="1400" dirty="0">
                <a:solidFill>
                  <a:schemeClr val="bg1">
                    <a:lumMod val="50000"/>
                  </a:schemeClr>
                </a:solidFill>
                <a:latin typeface="Century Gothic" panose="020B0502020202020204" pitchFamily="34" charset="0"/>
              </a:rPr>
              <a:t>Tons of updates in this truly move in ready brick ranch. You don't see many homes at this price point with these features. Well established neighborhood convenient to everything. Book your showing today, just listed.</a:t>
            </a:r>
            <a:endParaRPr lang="en-US" sz="1400" b="1" i="1" dirty="0">
              <a:solidFill>
                <a:schemeClr val="bg1">
                  <a:lumMod val="50000"/>
                </a:schemeClr>
              </a:solidFill>
              <a:latin typeface="Century Gothic" panose="020B0502020202020204" pitchFamily="34" charset="0"/>
            </a:endParaRPr>
          </a:p>
        </p:txBody>
      </p:sp>
      <p:sp>
        <p:nvSpPr>
          <p:cNvPr id="4" name="Rectangle 3"/>
          <p:cNvSpPr/>
          <p:nvPr/>
        </p:nvSpPr>
        <p:spPr>
          <a:xfrm>
            <a:off x="228600" y="8979564"/>
            <a:ext cx="7772400" cy="707886"/>
          </a:xfrm>
          <a:prstGeom prst="rect">
            <a:avLst/>
          </a:prstGeom>
        </p:spPr>
        <p:txBody>
          <a:bodyPr wrap="square">
            <a:spAutoFit/>
          </a:bodyPr>
          <a:lstStyle/>
          <a:p>
            <a:pPr algn="ctr"/>
            <a:r>
              <a:rPr lang="en-US" sz="1600" b="1" dirty="0">
                <a:solidFill>
                  <a:srgbClr val="231F20"/>
                </a:solidFill>
                <a:latin typeface="Century Gothic" panose="020B0502020202020204" pitchFamily="34" charset="0"/>
              </a:rPr>
              <a:t>Justin Natale</a:t>
            </a:r>
          </a:p>
          <a:p>
            <a:pPr algn="ctr"/>
            <a:r>
              <a:rPr lang="en-US" sz="1200" dirty="0">
                <a:solidFill>
                  <a:srgbClr val="231F20"/>
                </a:solidFill>
                <a:latin typeface="Century Gothic" panose="020B0502020202020204" pitchFamily="34" charset="0"/>
              </a:rPr>
              <a:t>843-437-9739 | jnatale1982@gmail.com</a:t>
            </a:r>
          </a:p>
          <a:p>
            <a:pPr algn="ctr"/>
            <a:r>
              <a:rPr lang="en-US" sz="1200" dirty="0">
                <a:solidFill>
                  <a:srgbClr val="231F20"/>
                </a:solidFill>
                <a:latin typeface="Century Gothic" panose="020B0502020202020204" pitchFamily="34" charset="0"/>
              </a:rPr>
              <a:t>www.theblvdcompany.com</a:t>
            </a:r>
          </a:p>
        </p:txBody>
      </p:sp>
      <p:sp>
        <p:nvSpPr>
          <p:cNvPr id="6" name="Rectangle 5"/>
          <p:cNvSpPr/>
          <p:nvPr/>
        </p:nvSpPr>
        <p:spPr>
          <a:xfrm>
            <a:off x="228600" y="9736284"/>
            <a:ext cx="7772400" cy="230832"/>
          </a:xfrm>
          <a:prstGeom prst="rect">
            <a:avLst/>
          </a:prstGeom>
        </p:spPr>
        <p:txBody>
          <a:bodyPr wrap="square">
            <a:spAutoFit/>
          </a:bodyPr>
          <a:lstStyle/>
          <a:p>
            <a:pPr algn="ctr"/>
            <a:r>
              <a:rPr lang="en-US" sz="900" dirty="0">
                <a:solidFill>
                  <a:srgbClr val="231F20"/>
                </a:solidFill>
                <a:latin typeface="Century Gothic" panose="020B0502020202020204" pitchFamily="34" charset="0"/>
              </a:rPr>
              <a:t>The Boulevard Company, LLC | 806 Johnnie Dodds Blvd Ste 100 | Mt Pleasant, SC 29464</a:t>
            </a:r>
          </a:p>
        </p:txBody>
      </p:sp>
      <p:sp>
        <p:nvSpPr>
          <p:cNvPr id="8" name="Rectangle 7"/>
          <p:cNvSpPr/>
          <p:nvPr/>
        </p:nvSpPr>
        <p:spPr>
          <a:xfrm>
            <a:off x="0" y="4556819"/>
            <a:ext cx="8229600" cy="1015663"/>
          </a:xfrm>
          <a:prstGeom prst="rect">
            <a:avLst/>
          </a:prstGeom>
          <a:noFill/>
        </p:spPr>
        <p:txBody>
          <a:bodyPr wrap="square">
            <a:spAutoFit/>
          </a:bodyPr>
          <a:lstStyle/>
          <a:p>
            <a:pPr algn="ctr"/>
            <a:r>
              <a:rPr lang="en-US" sz="24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rPr>
              <a:t>142 Ponderosa Drive</a:t>
            </a:r>
          </a:p>
          <a:p>
            <a:pPr algn="ctr"/>
            <a:r>
              <a:rPr lang="en-US" sz="18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rPr>
              <a:t>Tall Pines | Ladson, SC 29456</a:t>
            </a:r>
          </a:p>
          <a:p>
            <a:pPr algn="ctr"/>
            <a:r>
              <a:rPr lang="en-US" sz="18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rPr>
              <a:t>MLS# 23001257 | $314,750</a:t>
            </a:r>
            <a:endParaRPr lang="en-US" sz="1600" b="1" dirty="0">
              <a:ln w="3175">
                <a:noFill/>
              </a:ln>
              <a:solidFill>
                <a:schemeClr val="bg1"/>
              </a:solidFill>
              <a:effectLst>
                <a:outerShdw blurRad="38100" dist="38100" dir="2700000" algn="tl">
                  <a:srgbClr val="000000">
                    <a:alpha val="43137"/>
                  </a:srgbClr>
                </a:outerShdw>
              </a:effectLst>
              <a:latin typeface="Century Gothic" panose="020B0502020202020204" pitchFamily="34" charset="0"/>
            </a:endParaRPr>
          </a:p>
        </p:txBody>
      </p:sp>
      <p:pic>
        <p:nvPicPr>
          <p:cNvPr id="5"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228600" y="8979564"/>
            <a:ext cx="1075117" cy="98755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8" name="Picture 4"/>
          <p:cNvPicPr>
            <a:picLocks noChangeAspect="1" noChangeArrowheads="1"/>
          </p:cNvPicPr>
          <p:nvPr/>
        </p:nvPicPr>
        <p:blipFill rotWithShape="1">
          <a:blip r:embed="rId4">
            <a:extLst>
              <a:ext uri="{28A0092B-C50C-407E-A947-70E740481C1C}">
                <a14:useLocalDpi xmlns:a14="http://schemas.microsoft.com/office/drawing/2010/main" val="0"/>
              </a:ext>
            </a:extLst>
          </a:blip>
          <a:srcRect t="9243" b="27341"/>
          <a:stretch/>
        </p:blipFill>
        <p:spPr bwMode="auto">
          <a:xfrm>
            <a:off x="7326185" y="8979564"/>
            <a:ext cx="674815" cy="990601"/>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a:extLst>
              <a:ext uri="{FF2B5EF4-FFF2-40B4-BE49-F238E27FC236}">
                <a16:creationId xmlns:a16="http://schemas.microsoft.com/office/drawing/2014/main" id="{E700DB17-F38A-451C-8D5B-F27DFF8AFD62}"/>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3418" y="7087740"/>
            <a:ext cx="2622059" cy="1750319"/>
          </a:xfrm>
          <a:prstGeom prst="rect">
            <a:avLst/>
          </a:prstGeom>
          <a:ln w="3175">
            <a:solidFill>
              <a:schemeClr val="bg1"/>
            </a:solidFill>
          </a:ln>
        </p:spPr>
      </p:pic>
      <p:pic>
        <p:nvPicPr>
          <p:cNvPr id="19" name="Picture 18">
            <a:extLst>
              <a:ext uri="{FF2B5EF4-FFF2-40B4-BE49-F238E27FC236}">
                <a16:creationId xmlns:a16="http://schemas.microsoft.com/office/drawing/2014/main" id="{ECB314F2-AAC6-CD3E-DC38-9E28BA743105}"/>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2802917" y="7087169"/>
            <a:ext cx="2623766" cy="1751458"/>
          </a:xfrm>
          <a:prstGeom prst="rect">
            <a:avLst/>
          </a:prstGeom>
          <a:ln w="3175">
            <a:solidFill>
              <a:schemeClr val="bg1"/>
            </a:solidFill>
          </a:ln>
        </p:spPr>
      </p:pic>
      <p:pic>
        <p:nvPicPr>
          <p:cNvPr id="12" name="Picture 11">
            <a:extLst>
              <a:ext uri="{FF2B5EF4-FFF2-40B4-BE49-F238E27FC236}">
                <a16:creationId xmlns:a16="http://schemas.microsoft.com/office/drawing/2014/main" id="{69224359-DB8B-83B4-0F0D-3D8CBE48AF66}"/>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5601559" y="7086601"/>
            <a:ext cx="2627185" cy="1752598"/>
          </a:xfrm>
          <a:prstGeom prst="rect">
            <a:avLst/>
          </a:prstGeom>
          <a:ln w="3175">
            <a:solidFill>
              <a:schemeClr val="bg1"/>
            </a:solidFill>
          </a:ln>
        </p:spPr>
      </p:pic>
    </p:spTree>
    <p:extLst>
      <p:ext uri="{BB962C8B-B14F-4D97-AF65-F5344CB8AC3E}">
        <p14:creationId xmlns:p14="http://schemas.microsoft.com/office/powerpoint/2010/main" val="6823445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771</TotalTime>
  <Words>94</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Renovated and Budget Friendly Home!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BEST DEAL ON JOHNS ISLAND!</dc:title>
  <dc:creator>CVH360</dc:creator>
  <cp:lastModifiedBy>A. Thomas Price</cp:lastModifiedBy>
  <cp:revision>115</cp:revision>
  <dcterms:created xsi:type="dcterms:W3CDTF">2006-08-16T00:00:00Z</dcterms:created>
  <dcterms:modified xsi:type="dcterms:W3CDTF">2023-01-20T13:58:36Z</dcterms:modified>
</cp:coreProperties>
</file>