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82296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 userDrawn="1">
          <p15:clr>
            <a:srgbClr val="A4A3A4"/>
          </p15:clr>
        </p15:guide>
        <p15:guide id="2" pos="259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A2D00"/>
    <a:srgbClr val="58585A"/>
    <a:srgbClr val="D9531E"/>
    <a:srgbClr val="DE6B3E"/>
    <a:srgbClr val="424042"/>
    <a:srgbClr val="231F2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125" d="100"/>
          <a:sy n="125" d="100"/>
        </p:scale>
        <p:origin x="1106" y="60"/>
      </p:cViewPr>
      <p:guideLst>
        <p:guide orient="horz" pos="3168"/>
        <p:guide pos="259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7220" y="3124626"/>
            <a:ext cx="699516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4440" y="5699760"/>
            <a:ext cx="576072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3/31/2021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3/31/2021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66460" y="402804"/>
            <a:ext cx="185166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11480" y="402804"/>
            <a:ext cx="541782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3/31/2021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3/31/2021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082" y="6463454"/>
            <a:ext cx="699516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082" y="4263180"/>
            <a:ext cx="699516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3/31/2021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11480" y="2346963"/>
            <a:ext cx="363474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83380" y="2346963"/>
            <a:ext cx="363474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3/31/2021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1480" y="2251499"/>
            <a:ext cx="3636169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1480" y="3189817"/>
            <a:ext cx="3636169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180523" y="2251499"/>
            <a:ext cx="3637597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80523" y="3189817"/>
            <a:ext cx="3637597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3/31/2021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3/31/2021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3/31/2021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1481" y="400474"/>
            <a:ext cx="2707482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7545" y="400474"/>
            <a:ext cx="4600576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1481" y="2104814"/>
            <a:ext cx="2707482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3/31/2021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13059" y="7040881"/>
            <a:ext cx="493776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613059" y="898736"/>
            <a:ext cx="493776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13059" y="7872097"/>
            <a:ext cx="493776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3/31/2021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11480" y="402802"/>
            <a:ext cx="740664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1480" y="2346963"/>
            <a:ext cx="740664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11480" y="9322648"/>
            <a:ext cx="192024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3/31/2021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11780" y="9322648"/>
            <a:ext cx="260604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897880" y="9322648"/>
            <a:ext cx="192024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" name="Picture 3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" y="487680"/>
            <a:ext cx="6386727" cy="4846320"/>
          </a:xfrm>
          <a:prstGeom prst="rect">
            <a:avLst/>
          </a:prstGeom>
          <a:ln w="3175" cap="sq">
            <a:solidFill>
              <a:schemeClr val="bg1"/>
            </a:solidFill>
            <a:miter lim="800000"/>
          </a:ln>
          <a:effectLst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8229600" cy="457200"/>
          </a:xfrm>
          <a:gradFill flip="none" rotWithShape="1">
            <a:gsLst>
              <a:gs pos="0">
                <a:srgbClr val="58585A">
                  <a:alpha val="50000"/>
                </a:srgbClr>
              </a:gs>
              <a:gs pos="100000">
                <a:srgbClr val="D9531E">
                  <a:alpha val="50000"/>
                </a:srgbClr>
              </a:gs>
            </a:gsLst>
            <a:lin ang="0" scaled="0"/>
            <a:tileRect/>
          </a:gradFill>
        </p:spPr>
        <p:txBody>
          <a:bodyPr anchor="ctr">
            <a:noAutofit/>
          </a:bodyPr>
          <a:lstStyle/>
          <a:p>
            <a:r>
              <a:rPr lang="en-US" sz="2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Wagener Terrace SFD with ALL </a:t>
            </a:r>
            <a:r>
              <a:rPr lang="en-US" sz="2200" b="1" i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the Upgrades</a:t>
            </a:r>
            <a:r>
              <a:rPr lang="en-US" sz="2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!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7360163"/>
            <a:ext cx="8229600" cy="1066800"/>
          </a:xfrm>
        </p:spPr>
        <p:txBody>
          <a:bodyPr anchor="ctr">
            <a:noAutofit/>
          </a:bodyPr>
          <a:lstStyle/>
          <a:p>
            <a:r>
              <a:rPr lang="en-US" sz="1600" dirty="0">
                <a:solidFill>
                  <a:schemeClr val="bg1">
                    <a:lumMod val="50000"/>
                  </a:schemeClr>
                </a:solidFill>
                <a:latin typeface="Century Gothic" panose="020B0502020202020204" pitchFamily="34" charset="0"/>
              </a:rPr>
              <a:t>Listing Today! Beautiful updated 3/2 a little over 1500 sq ft, goes live midafternoon! Tons of updates; huge bedrooms, gorgeous new kitchen and baths, giant new deck, and walking distance to so much downtown has to offer.</a:t>
            </a:r>
          </a:p>
        </p:txBody>
      </p:sp>
      <p:sp>
        <p:nvSpPr>
          <p:cNvPr id="4" name="Rectangle 3"/>
          <p:cNvSpPr/>
          <p:nvPr/>
        </p:nvSpPr>
        <p:spPr>
          <a:xfrm>
            <a:off x="228600" y="8979564"/>
            <a:ext cx="77724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b="1" dirty="0">
                <a:solidFill>
                  <a:srgbClr val="231F20"/>
                </a:solidFill>
                <a:latin typeface="Century Gothic" panose="020B0502020202020204" pitchFamily="34" charset="0"/>
              </a:rPr>
              <a:t>Justin Natale</a:t>
            </a:r>
          </a:p>
          <a:p>
            <a:pPr algn="ctr"/>
            <a:r>
              <a:rPr lang="en-US" sz="1200" dirty="0">
                <a:solidFill>
                  <a:srgbClr val="231F20"/>
                </a:solidFill>
                <a:latin typeface="Century Gothic" panose="020B0502020202020204" pitchFamily="34" charset="0"/>
              </a:rPr>
              <a:t>843-437-9739 | jnatale1982@gmail.com</a:t>
            </a:r>
          </a:p>
          <a:p>
            <a:pPr algn="ctr"/>
            <a:r>
              <a:rPr lang="en-US" sz="1200" dirty="0">
                <a:solidFill>
                  <a:srgbClr val="231F20"/>
                </a:solidFill>
                <a:latin typeface="Century Gothic" panose="020B0502020202020204" pitchFamily="34" charset="0"/>
              </a:rPr>
              <a:t>www.theblvdcompany.com</a:t>
            </a:r>
          </a:p>
        </p:txBody>
      </p:sp>
      <p:sp>
        <p:nvSpPr>
          <p:cNvPr id="6" name="Rectangle 5"/>
          <p:cNvSpPr/>
          <p:nvPr/>
        </p:nvSpPr>
        <p:spPr>
          <a:xfrm>
            <a:off x="228600" y="9736284"/>
            <a:ext cx="7772400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900" dirty="0">
                <a:solidFill>
                  <a:srgbClr val="231F20"/>
                </a:solidFill>
                <a:latin typeface="Century Gothic" panose="020B0502020202020204" pitchFamily="34" charset="0"/>
              </a:rPr>
              <a:t>The Boulevard Company, LLC | 806 Johnnie Dodds Blvd Ste 100 | Mt Pleasant, SC 29464</a:t>
            </a:r>
          </a:p>
        </p:txBody>
      </p:sp>
      <p:sp>
        <p:nvSpPr>
          <p:cNvPr id="8" name="Rectangle 7"/>
          <p:cNvSpPr/>
          <p:nvPr/>
        </p:nvSpPr>
        <p:spPr>
          <a:xfrm>
            <a:off x="0" y="5638800"/>
            <a:ext cx="8229600" cy="129266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400" b="1" dirty="0">
                <a:ln w="3175">
                  <a:noFill/>
                </a:ln>
                <a:solidFill>
                  <a:srgbClr val="EA2D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142 Saint Margaret Street</a:t>
            </a:r>
          </a:p>
          <a:p>
            <a:pPr algn="ctr"/>
            <a:r>
              <a:rPr lang="en-US" sz="1800" b="1" dirty="0">
                <a:ln w="3175">
                  <a:noFill/>
                </a:ln>
                <a:solidFill>
                  <a:srgbClr val="EA2D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Wagener Terrace</a:t>
            </a:r>
          </a:p>
          <a:p>
            <a:pPr algn="ctr"/>
            <a:r>
              <a:rPr lang="en-US" sz="1800" b="1" dirty="0">
                <a:ln w="3175">
                  <a:noFill/>
                </a:ln>
                <a:solidFill>
                  <a:srgbClr val="EA2D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Charleston, SC 29403</a:t>
            </a:r>
          </a:p>
          <a:p>
            <a:pPr algn="ctr"/>
            <a:r>
              <a:rPr lang="en-US" sz="1800" b="1" dirty="0">
                <a:ln w="3175">
                  <a:noFill/>
                </a:ln>
                <a:solidFill>
                  <a:srgbClr val="EA2D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$628,350</a:t>
            </a:r>
            <a:endParaRPr lang="en-US" sz="1600" b="1" dirty="0">
              <a:ln w="3175">
                <a:noFill/>
              </a:ln>
              <a:solidFill>
                <a:srgbClr val="EA2D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28600" y="8979564"/>
            <a:ext cx="1075117" cy="9875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243" b="27341"/>
          <a:stretch/>
        </p:blipFill>
        <p:spPr bwMode="auto">
          <a:xfrm>
            <a:off x="7326185" y="8979564"/>
            <a:ext cx="674815" cy="9906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9" descr="A bathroom with a large mirror&#10;&#10;Description automatically generated with low confidence">
            <a:extLst>
              <a:ext uri="{FF2B5EF4-FFF2-40B4-BE49-F238E27FC236}">
                <a16:creationId xmlns:a16="http://schemas.microsoft.com/office/drawing/2014/main" id="{C9D4C8A2-1DB1-4752-A75D-6CC53C716A24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27420" y="2931094"/>
            <a:ext cx="1802180" cy="2402906"/>
          </a:xfrm>
          <a:prstGeom prst="rect">
            <a:avLst/>
          </a:prstGeom>
        </p:spPr>
      </p:pic>
      <p:pic>
        <p:nvPicPr>
          <p:cNvPr id="14" name="Picture 13" descr="A picture containing text, indoor&#10;&#10;Description automatically generated">
            <a:extLst>
              <a:ext uri="{FF2B5EF4-FFF2-40B4-BE49-F238E27FC236}">
                <a16:creationId xmlns:a16="http://schemas.microsoft.com/office/drawing/2014/main" id="{F3335B31-84A7-48B7-98E9-F12FD64C0761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27419" y="487680"/>
            <a:ext cx="1802180" cy="24029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23445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735</TotalTime>
  <Words>97</Words>
  <Application>Microsoft Office PowerPoint</Application>
  <PresentationFormat>Custom</PresentationFormat>
  <Paragraphs>10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Century Gothic</vt:lpstr>
      <vt:lpstr>Office Theme</vt:lpstr>
      <vt:lpstr>Wagener Terrace SFD with ALL the Upgrades!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BEST DEAL ON JOHNS ISLAND!</dc:title>
  <dc:creator>CVH360</dc:creator>
  <cp:lastModifiedBy>A. Thomas Price</cp:lastModifiedBy>
  <cp:revision>103</cp:revision>
  <dcterms:created xsi:type="dcterms:W3CDTF">2006-08-16T00:00:00Z</dcterms:created>
  <dcterms:modified xsi:type="dcterms:W3CDTF">2021-03-31T20:29:08Z</dcterms:modified>
</cp:coreProperties>
</file>