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86" y="0"/>
            <a:ext cx="8221027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50556"/>
            <a:ext cx="8229600" cy="85112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1430 Brian Road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Heathwood | Charleston, SC 29407 | MLS# 25016559 | $474,999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4492930" y="5238750"/>
            <a:ext cx="5867400" cy="2574471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5"/>
            <a:ext cx="6400800" cy="3835424"/>
          </a:xfrm>
        </p:spPr>
        <p:txBody>
          <a:bodyPr anchor="ctr">
            <a:noAutofit/>
          </a:bodyPr>
          <a:lstStyle/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Ask about the possibility of receiving 1% reduction in interest rate and free refi.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Situated on a spacious lot in West Ashley, this charming ranch-style home offers comfort, convenience, and character. A welcoming front porch and attractive curb appeal set the tone as you approach the property. Inside, the living room features a large picture window that fills the space with natural light and flows seamlessly into the formal dining room. The functional kitchen showcases classic pine cabinetry and provides a warm, inviting space for meal prep and gatherings. The primary bedroom includes a private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suite half bath, while two additional bedrooms and a full bathroom offer ample accommodations.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 new roof was installed in 2022, a new water heater was installed in 2023, and there are hardwood floors under the existing carpet. Ideally located just 1.7 miles from Avondale, 2.2 miles from I-526, 3.5 miles from I-26, and 3.7 miles from downtown Charleston, this home places you close to all the Lowcountry has to offer. Don't miss the opportunity to make this West Ashley gem your own.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Price Improvement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708571" y="2409825"/>
            <a:ext cx="1496786" cy="1122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557083" y="1979607"/>
            <a:ext cx="179614" cy="2686514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0" y="9675291"/>
            <a:ext cx="8229600" cy="3831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Megan Merchant | mmerchant@mattoneillteam.com  | 843-575-8816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4877408"/>
            <a:ext cx="1433322" cy="955548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3791411"/>
            <a:ext cx="1433322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8135399"/>
            <a:ext cx="1433322" cy="9555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173186" y="20409"/>
            <a:ext cx="3049166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2514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5963405"/>
            <a:ext cx="1433322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7049402"/>
            <a:ext cx="1433322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4036" y="5596654"/>
            <a:ext cx="1822327" cy="1216152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964" y="6525986"/>
            <a:ext cx="1433322" cy="955548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4985" y="6907777"/>
            <a:ext cx="1820430" cy="1214886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4716" y="8217634"/>
            <a:ext cx="1820967" cy="121524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86200"/>
            <a:ext cx="1436914" cy="71457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231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79</cp:revision>
  <dcterms:created xsi:type="dcterms:W3CDTF">2006-08-16T00:00:00Z</dcterms:created>
  <dcterms:modified xsi:type="dcterms:W3CDTF">2025-06-23T18:19:52Z</dcterms:modified>
</cp:coreProperties>
</file>