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1"/>
            <a:ext cx="7391400" cy="8001000"/>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133600" y="152400"/>
            <a:ext cx="3429000" cy="533400"/>
          </a:xfrm>
          <a:solidFill>
            <a:schemeClr val="bg1"/>
          </a:solidFill>
        </p:spPr>
        <p:txBody>
          <a:bodyPr anchor="ctr">
            <a:noAutofit/>
          </a:bodyPr>
          <a:lstStyle/>
          <a:p>
            <a:r>
              <a:rPr lang="en-US" sz="3600" dirty="0" smtClean="0">
                <a:solidFill>
                  <a:schemeClr val="bg1">
                    <a:lumMod val="50000"/>
                  </a:schemeClr>
                </a:solidFill>
                <a:latin typeface="Times New Roman" panose="02020603050405020304" pitchFamily="18" charset="0"/>
                <a:cs typeface="Times New Roman" panose="02020603050405020304" pitchFamily="18" charset="0"/>
              </a:rPr>
              <a:t>Just Listed!</a:t>
            </a:r>
            <a:endParaRPr lang="en-US" sz="3600" dirty="0">
              <a:solidFill>
                <a:schemeClr val="bg1">
                  <a:lumMod val="50000"/>
                </a:schemeClr>
              </a:solidFill>
              <a:latin typeface="Times New Roman" panose="02020603050405020304" pitchFamily="18" charset="0"/>
              <a:cs typeface="Times New Roman" panose="02020603050405020304" pitchFamily="18" charset="0"/>
            </a:endParaRPr>
          </a:p>
        </p:txBody>
      </p:sp>
      <p:sp>
        <p:nvSpPr>
          <p:cNvPr id="6" name="Rectangle 5"/>
          <p:cNvSpPr/>
          <p:nvPr/>
        </p:nvSpPr>
        <p:spPr>
          <a:xfrm>
            <a:off x="152400" y="8922603"/>
            <a:ext cx="2901950" cy="830997"/>
          </a:xfrm>
          <a:prstGeom prst="rect">
            <a:avLst/>
          </a:prstGeom>
        </p:spPr>
        <p:txBody>
          <a:bodyPr wrap="square">
            <a:spAutoFit/>
          </a:bodyPr>
          <a:lstStyle/>
          <a:p>
            <a:r>
              <a:rPr lang="en-US" sz="1600" dirty="0" err="1" smtClean="0">
                <a:latin typeface="Times New Roman" panose="02020603050405020304" pitchFamily="18" charset="0"/>
                <a:cs typeface="Times New Roman" panose="02020603050405020304" pitchFamily="18" charset="0"/>
              </a:rPr>
              <a:t>Sharee</a:t>
            </a:r>
            <a:r>
              <a:rPr lang="en-US" sz="1600" dirty="0" smtClean="0">
                <a:latin typeface="Times New Roman" panose="02020603050405020304" pitchFamily="18" charset="0"/>
                <a:cs typeface="Times New Roman" panose="02020603050405020304" pitchFamily="18" charset="0"/>
              </a:rPr>
              <a:t>’ Washington</a:t>
            </a:r>
            <a:endParaRPr lang="en-US" sz="1600" dirty="0" smtClean="0">
              <a:latin typeface="Times New Roman" panose="02020603050405020304" pitchFamily="18" charset="0"/>
              <a:cs typeface="Times New Roman" panose="02020603050405020304" pitchFamily="18" charset="0"/>
            </a:endParaRPr>
          </a:p>
          <a:p>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843) 475-0399</a:t>
            </a:r>
          </a:p>
          <a:p>
            <a:r>
              <a:rPr lang="en-US" sz="1600" dirty="0" smtClean="0">
                <a:latin typeface="Times New Roman" panose="02020603050405020304" pitchFamily="18" charset="0"/>
                <a:cs typeface="Times New Roman" panose="02020603050405020304" pitchFamily="18" charset="0"/>
              </a:rPr>
              <a:t>Sharee@shareewashington.com</a:t>
            </a:r>
            <a:endParaRPr lang="en-US" sz="1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50" y="8922603"/>
            <a:ext cx="2901950" cy="830997"/>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Carolina Elite Real Estate</a:t>
            </a:r>
          </a:p>
          <a:p>
            <a:pPr algn="r"/>
            <a:r>
              <a:rPr lang="en-US" sz="1600" dirty="0">
                <a:latin typeface="Times New Roman" panose="02020603050405020304" pitchFamily="18" charset="0"/>
                <a:cs typeface="Times New Roman" panose="02020603050405020304" pitchFamily="18" charset="0"/>
              </a:rPr>
              <a:t>1081 East Montague Ave</a:t>
            </a:r>
          </a:p>
          <a:p>
            <a:pPr algn="r"/>
            <a:r>
              <a:rPr lang="en-US" sz="1600" dirty="0">
                <a:latin typeface="Times New Roman" panose="02020603050405020304" pitchFamily="18" charset="0"/>
                <a:cs typeface="Times New Roman" panose="02020603050405020304" pitchFamily="18" charset="0"/>
              </a:rPr>
              <a:t>N Charleston, SC </a:t>
            </a:r>
            <a:r>
              <a:rPr lang="en-US" sz="1600" dirty="0" smtClean="0">
                <a:latin typeface="Times New Roman" panose="02020603050405020304" pitchFamily="18" charset="0"/>
                <a:cs typeface="Times New Roman" panose="02020603050405020304" pitchFamily="18" charset="0"/>
              </a:rPr>
              <a:t>29405</a:t>
            </a:r>
            <a:endParaRPr lang="en-US" sz="1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12" t="1293" r="1812" b="4016"/>
          <a:stretch/>
        </p:blipFill>
        <p:spPr bwMode="auto">
          <a:xfrm>
            <a:off x="1737990" y="1313497"/>
            <a:ext cx="4220220" cy="3144204"/>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4" name="Subtitle 2"/>
          <p:cNvSpPr txBox="1">
            <a:spLocks/>
          </p:cNvSpPr>
          <p:nvPr/>
        </p:nvSpPr>
        <p:spPr>
          <a:xfrm>
            <a:off x="292706" y="6019800"/>
            <a:ext cx="7110788" cy="2128520"/>
          </a:xfrm>
          <a:prstGeom prst="rect">
            <a:avLst/>
          </a:prstGeom>
        </p:spPr>
        <p:txBody>
          <a:bodyPr vert="horz" lIns="101882" tIns="50941" rIns="101882" bIns="50941" rtlCol="0" anchor="ctr">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LOCATION...LOCATION...LOCATION! This property in W. Ashley is minutes from shopping, schools, the highway and close proximity to downtown Charleston. Schedule an appointment today to see the MOVE IN READY modernized ranch style home. This property boasts 3 bedrooms and 2 FULL bathrooms and is TURN KEY! This property has been completely renovated recently to include a new architectural shingled roof and new HVAC installed in 2013 and updated bathrooms. Fresh paint throughout, ceramic tile and original hardwoods are in excellent condition. Eat-in kitchen, nice size laundry room, storage shed, and a fully fenced rear yard. In addition, there's a HIDDEN GEM behind the house! In the rear yard is a fully equipped unit that can be used for a Mother-n-law suite, Owner's Retreat or as an apartment for residual income. In this unit you will find a fully functional kitchen, full bathroom, small living room area for entertaining and a nice size bedroom. Add this property to your list of MUST SEE homes. If square footage is important - MEASURE!! </a:t>
            </a:r>
            <a:endParaRPr lang="en-US" sz="12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Rectangle 14"/>
          <p:cNvSpPr/>
          <p:nvPr/>
        </p:nvSpPr>
        <p:spPr>
          <a:xfrm>
            <a:off x="280612" y="768816"/>
            <a:ext cx="7134976" cy="461665"/>
          </a:xfrm>
          <a:prstGeom prst="rect">
            <a:avLst/>
          </a:prstGeom>
        </p:spPr>
        <p:txBody>
          <a:bodyPr wrap="square">
            <a:spAutoFit/>
          </a:bodyPr>
          <a:lstStyle/>
          <a:p>
            <a:pPr algn="ctr"/>
            <a:r>
              <a:rPr lang="en-US" sz="2400" b="1" dirty="0" smtClean="0">
                <a:solidFill>
                  <a:schemeClr val="tx2">
                    <a:lumMod val="75000"/>
                  </a:schemeClr>
                </a:solidFill>
                <a:latin typeface="Times New Roman" panose="02020603050405020304" pitchFamily="18" charset="0"/>
                <a:cs typeface="Times New Roman" panose="02020603050405020304" pitchFamily="18" charset="0"/>
              </a:rPr>
              <a:t>1431 Hazel Rd</a:t>
            </a:r>
            <a:endParaRPr lang="en-US" sz="2400" b="1" dirty="0" smtClean="0">
              <a:solidFill>
                <a:schemeClr val="tx2">
                  <a:lumMod val="75000"/>
                </a:schemeClr>
              </a:solidFill>
              <a:latin typeface="Times New Roman" panose="02020603050405020304" pitchFamily="18" charset="0"/>
              <a:cs typeface="Times New Roman" panose="02020603050405020304" pitchFamily="18" charset="0"/>
            </a:endParaRPr>
          </a:p>
        </p:txBody>
      </p:sp>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37562" y="1313497"/>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1" name="Down Ribbon 20"/>
          <p:cNvSpPr/>
          <p:nvPr/>
        </p:nvSpPr>
        <p:spPr>
          <a:xfrm>
            <a:off x="-3905250" y="3683310"/>
            <a:ext cx="3448050"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1" dirty="0" smtClean="0">
                <a:solidFill>
                  <a:schemeClr val="tx1"/>
                </a:solidFill>
                <a:latin typeface="Times New Roman" panose="02020603050405020304" pitchFamily="18" charset="0"/>
                <a:cs typeface="Times New Roman" panose="02020603050405020304" pitchFamily="18" charset="0"/>
              </a:rPr>
              <a:t>Move-in Ready!</a:t>
            </a:r>
            <a:endParaRPr lang="en-US" sz="1600" b="1" i="1" dirty="0">
              <a:solidFill>
                <a:schemeClr val="tx1"/>
              </a:solidFill>
              <a:latin typeface="Times New Roman" panose="02020603050405020304" pitchFamily="18" charset="0"/>
              <a:cs typeface="Times New Roman" panose="02020603050405020304" pitchFamily="18" charset="0"/>
            </a:endParaRPr>
          </a:p>
        </p:txBody>
      </p:sp>
      <p:pic>
        <p:nvPicPr>
          <p:cNvPr id="22"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037562" y="2377910"/>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3"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037562" y="3442322"/>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4"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04800" y="1313496"/>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04800" y="2377909"/>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6"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4800" y="3442321"/>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4800"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737991"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171182"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604373"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1"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37562"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0" name="Rectangle 9"/>
          <p:cNvSpPr/>
          <p:nvPr/>
        </p:nvSpPr>
        <p:spPr>
          <a:xfrm>
            <a:off x="304800" y="5638800"/>
            <a:ext cx="7086600" cy="400110"/>
          </a:xfrm>
          <a:prstGeom prst="rect">
            <a:avLst/>
          </a:prstGeom>
        </p:spPr>
        <p:txBody>
          <a:bodyPr wrap="square">
            <a:spAutoFit/>
          </a:bodyPr>
          <a:lstStyle/>
          <a:p>
            <a:pPr algn="ctr"/>
            <a:r>
              <a:rPr lang="en-US" dirty="0" smtClean="0">
                <a:solidFill>
                  <a:schemeClr val="tx2">
                    <a:lumMod val="75000"/>
                  </a:schemeClr>
                </a:solidFill>
                <a:latin typeface="Times New Roman" panose="02020603050405020304" pitchFamily="18" charset="0"/>
                <a:cs typeface="Times New Roman" panose="02020603050405020304" pitchFamily="18" charset="0"/>
              </a:rPr>
              <a:t>West Park ~ Charleston </a:t>
            </a:r>
            <a:r>
              <a:rPr lang="en-US" dirty="0">
                <a:solidFill>
                  <a:schemeClr val="tx2">
                    <a:lumMod val="75000"/>
                  </a:schemeClr>
                </a:solidFill>
                <a:latin typeface="Times New Roman" panose="02020603050405020304" pitchFamily="18" charset="0"/>
                <a:cs typeface="Times New Roman" panose="02020603050405020304" pitchFamily="18" charset="0"/>
              </a:rPr>
              <a:t>~ MLS# </a:t>
            </a:r>
            <a:r>
              <a:rPr lang="en-US" dirty="0" smtClean="0">
                <a:solidFill>
                  <a:schemeClr val="tx2">
                    <a:lumMod val="75000"/>
                  </a:schemeClr>
                </a:solidFill>
                <a:latin typeface="Times New Roman" panose="02020603050405020304" pitchFamily="18" charset="0"/>
                <a:cs typeface="Times New Roman" panose="02020603050405020304" pitchFamily="18" charset="0"/>
              </a:rPr>
              <a:t>1422217 ~ $179,999</a:t>
            </a:r>
            <a:endParaRPr lang="en-US" dirty="0">
              <a:solidFill>
                <a:schemeClr val="tx2">
                  <a:lumMod val="75000"/>
                </a:schemeClr>
              </a:solidFill>
            </a:endParaRPr>
          </a:p>
        </p:txBody>
      </p:sp>
      <p:pic>
        <p:nvPicPr>
          <p:cNvPr id="11" name="Picture 2" descr="http://www.carolinaeliterealestate.com/website/agent_zseries_files/6650/logofinal.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94695" y="8976151"/>
            <a:ext cx="1352550" cy="723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238</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7</cp:revision>
  <dcterms:created xsi:type="dcterms:W3CDTF">2006-08-16T00:00:00Z</dcterms:created>
  <dcterms:modified xsi:type="dcterms:W3CDTF">2014-08-20T16:52:40Z</dcterms:modified>
</cp:coreProperties>
</file>