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48" y="15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8/31/2017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8/31/2017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8/31/2017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8/31/2017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099857" y="8988060"/>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3906412" y="730186"/>
            <a:ext cx="3777847" cy="2507516"/>
          </a:xfrm>
        </p:spPr>
        <p:txBody>
          <a:bodyPr anchor="ctr">
            <a:noAutofit/>
          </a:bodyPr>
          <a:lstStyle/>
          <a:p>
            <a:r>
              <a:rPr lang="en-US" sz="18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1432 Brian Road</a:t>
            </a:r>
            <a:br>
              <a:rPr lang="en-US" sz="12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12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Heathwood</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Charleston, SC 29407</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17021750</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$345,000</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12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4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3 Bedrooms | 2 Baths | 1,392 sf</a:t>
            </a:r>
            <a:endParaRPr lang="en-US" sz="1100" dirty="0">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0" y="4461510"/>
            <a:ext cx="7772400" cy="3286807"/>
          </a:xfrm>
        </p:spPr>
        <p:txBody>
          <a:bodyPr anchor="ctr">
            <a:noAutofit/>
          </a:bodyPr>
          <a:lstStyle/>
          <a:p>
            <a:r>
              <a:rPr lang="en-US" sz="1150" dirty="0">
                <a:solidFill>
                  <a:schemeClr val="tx1"/>
                </a:solidFill>
                <a:latin typeface="Georgia" panose="02040502050405020303" pitchFamily="18" charset="0"/>
                <a:cs typeface="Microsoft Sans Serif" panose="020B0604020202020204" pitchFamily="34" charset="0"/>
              </a:rPr>
              <a:t>Remarkable home meticulously cared for inside and out. $20K Solar Upgrade resulting in major monthly savings, stainless appliances, granite counter tops, gas stove, </a:t>
            </a:r>
            <a:r>
              <a:rPr lang="en-US" sz="1150" dirty="0" err="1">
                <a:solidFill>
                  <a:schemeClr val="tx1"/>
                </a:solidFill>
                <a:latin typeface="Georgia" panose="02040502050405020303" pitchFamily="18" charset="0"/>
                <a:cs typeface="Microsoft Sans Serif" panose="020B0604020202020204" pitchFamily="34" charset="0"/>
              </a:rPr>
              <a:t>tankless</a:t>
            </a:r>
            <a:r>
              <a:rPr lang="en-US" sz="1150" dirty="0">
                <a:solidFill>
                  <a:schemeClr val="tx1"/>
                </a:solidFill>
                <a:latin typeface="Georgia" panose="02040502050405020303" pitchFamily="18" charset="0"/>
                <a:cs typeface="Microsoft Sans Serif" panose="020B0604020202020204" pitchFamily="34" charset="0"/>
              </a:rPr>
              <a:t> water heater and more! Minutes from downtown Charleston, dining, shopping, entertainment, fishing, boating, bike paths, county parks and more! As you pull up to this home you'll notice immediately some of the features like the cement plank siding, extended driveway, detached garage, beautiful mature landscaping and secluded fenced backyard that separate this home from others making it a true one-of-a-kind gem. The interior of the home boast heart pine wood and tile flooring, downstairs master, floor-to-ceiling windows, a wood burning fire place with thermostat/blower, ceiling fans, and modern fixtures.</a:t>
            </a:r>
          </a:p>
          <a:p>
            <a:r>
              <a:rPr lang="en-US" sz="1150" dirty="0">
                <a:solidFill>
                  <a:schemeClr val="tx1"/>
                </a:solidFill>
                <a:latin typeface="Georgia" panose="02040502050405020303" pitchFamily="18" charset="0"/>
                <a:cs typeface="Microsoft Sans Serif" panose="020B0604020202020204" pitchFamily="34" charset="0"/>
              </a:rPr>
              <a:t>The updated kitchen offers plenty of cabinet space, stainless steel appliances with gas stove and double oven all accented with beautiful </a:t>
            </a:r>
            <a:r>
              <a:rPr lang="en-US" sz="1150" dirty="0" err="1">
                <a:solidFill>
                  <a:schemeClr val="tx1"/>
                </a:solidFill>
                <a:latin typeface="Georgia" panose="02040502050405020303" pitchFamily="18" charset="0"/>
                <a:cs typeface="Microsoft Sans Serif" panose="020B0604020202020204" pitchFamily="34" charset="0"/>
              </a:rPr>
              <a:t>Kashmere</a:t>
            </a:r>
            <a:r>
              <a:rPr lang="en-US" sz="1150" dirty="0">
                <a:solidFill>
                  <a:schemeClr val="tx1"/>
                </a:solidFill>
                <a:latin typeface="Georgia" panose="02040502050405020303" pitchFamily="18" charset="0"/>
                <a:cs typeface="Microsoft Sans Serif" panose="020B0604020202020204" pitchFamily="34" charset="0"/>
              </a:rPr>
              <a:t> White Granite Counter Tops and subway tile backsplash. As you go up the staircase you'll notice the exposed beam and vaulted ceiling that add to the design and appeal on the interior of this home. The carpeted upstairs features two additional bedrooms, a bathroom, computer desk nook, and pull down staircase to the attic offering additional storage. At the rear of the home is a large tiled mudroom with washer/dryer hook-up and exterior door leading to a backyard oasis. You'll definitely spend quality time relaxing on the large screened-in porch which connects to the 24x14 patio creating a "courtyard" setting to enjoy the peaceful surroundings or entertain guests. This home has so much to offer and with the </a:t>
            </a:r>
            <a:r>
              <a:rPr lang="en-US" sz="1150" dirty="0" err="1">
                <a:solidFill>
                  <a:schemeClr val="tx1"/>
                </a:solidFill>
                <a:latin typeface="Georgia" panose="02040502050405020303" pitchFamily="18" charset="0"/>
                <a:cs typeface="Microsoft Sans Serif" panose="020B0604020202020204" pitchFamily="34" charset="0"/>
              </a:rPr>
              <a:t>tankless</a:t>
            </a:r>
            <a:r>
              <a:rPr lang="en-US" sz="1150" dirty="0">
                <a:solidFill>
                  <a:schemeClr val="tx1"/>
                </a:solidFill>
                <a:latin typeface="Georgia" panose="02040502050405020303" pitchFamily="18" charset="0"/>
                <a:cs typeface="Microsoft Sans Serif" panose="020B0604020202020204" pitchFamily="34" charset="0"/>
              </a:rPr>
              <a:t> water heater, LED Lighting throughout, insulated attic and crawl space, plus solar power you'll save money each month enjoying it all!</a:t>
            </a:r>
          </a:p>
        </p:txBody>
      </p:sp>
      <p:sp>
        <p:nvSpPr>
          <p:cNvPr id="6" name="Rectangle 5"/>
          <p:cNvSpPr/>
          <p:nvPr/>
        </p:nvSpPr>
        <p:spPr>
          <a:xfrm>
            <a:off x="565659" y="8937992"/>
            <a:ext cx="2574309" cy="815608"/>
          </a:xfrm>
          <a:prstGeom prst="rect">
            <a:avLst/>
          </a:prstGeom>
        </p:spPr>
        <p:txBody>
          <a:bodyPr wrap="square">
            <a:spAutoFit/>
          </a:bodyPr>
          <a:lstStyle/>
          <a:p>
            <a:r>
              <a:rPr lang="de-DE" sz="1400" dirty="0">
                <a:latin typeface="Georgia" panose="02040502050405020303" pitchFamily="18" charset="0"/>
                <a:cs typeface="Microsoft Sans Serif" panose="020B0604020202020204" pitchFamily="34" charset="0"/>
              </a:rPr>
              <a:t>Stephen Kugelman</a:t>
            </a:r>
          </a:p>
          <a:p>
            <a:r>
              <a:rPr lang="de-DE" sz="1100" dirty="0">
                <a:latin typeface="Georgia" panose="02040502050405020303" pitchFamily="18" charset="0"/>
                <a:cs typeface="Microsoft Sans Serif" panose="020B0604020202020204" pitchFamily="34" charset="0"/>
              </a:rPr>
              <a:t>(843) 330-0403</a:t>
            </a:r>
          </a:p>
          <a:p>
            <a:r>
              <a:rPr lang="de-DE" sz="1100" dirty="0">
                <a:solidFill>
                  <a:schemeClr val="accent1"/>
                </a:solidFill>
                <a:latin typeface="Georgia" panose="02040502050405020303" pitchFamily="18" charset="0"/>
                <a:cs typeface="Microsoft Sans Serif" panose="020B0604020202020204" pitchFamily="34" charset="0"/>
              </a:rPr>
              <a:t>steve@agentowned.com </a:t>
            </a:r>
          </a:p>
          <a:p>
            <a:r>
              <a:rPr lang="de-DE" sz="1100" dirty="0">
                <a:solidFill>
                  <a:schemeClr val="accent1"/>
                </a:solidFill>
                <a:latin typeface="Georgia" panose="02040502050405020303" pitchFamily="18" charset="0"/>
                <a:cs typeface="Microsoft Sans Serif" panose="020B0604020202020204" pitchFamily="34" charset="0"/>
              </a:rPr>
              <a:t>www.kugelmanrealestate.com </a:t>
            </a:r>
            <a:endParaRPr lang="en-US" sz="1000" dirty="0">
              <a:solidFill>
                <a:schemeClr val="accent1"/>
              </a:solidFill>
              <a:latin typeface="Georgia" panose="02040502050405020303" pitchFamily="18" charset="0"/>
              <a:cs typeface="Microsoft Sans Serif" panose="020B0604020202020204" pitchFamily="34" charset="0"/>
            </a:endParaRP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Premier Group, Inc. | 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8" name="Rectangle 7"/>
          <p:cNvSpPr/>
          <p:nvPr/>
        </p:nvSpPr>
        <p:spPr>
          <a:xfrm>
            <a:off x="1" y="0"/>
            <a:ext cx="7772398" cy="707886"/>
          </a:xfrm>
          <a:prstGeom prst="rect">
            <a:avLst/>
          </a:prstGeom>
        </p:spPr>
        <p:txBody>
          <a:bodyPr wrap="square" anchor="t">
            <a:spAutoFit/>
          </a:bodyPr>
          <a:lstStyle/>
          <a:p>
            <a:pPr algn="ctr"/>
            <a:r>
              <a:rPr lang="en-US" sz="4000" i="1" dirty="0">
                <a:solidFill>
                  <a:srgbClr val="FFFF00"/>
                </a:solidFill>
                <a:effectLst>
                  <a:outerShdw blurRad="38100" dist="38100" dir="2700000" algn="tl">
                    <a:srgbClr val="000000">
                      <a:alpha val="43137"/>
                    </a:srgbClr>
                  </a:outerShdw>
                </a:effectLst>
                <a:latin typeface="Gabriola" panose="04040605051002020D02" pitchFamily="82" charset="0"/>
              </a:rPr>
              <a:t>$20K Solar Upgrades &amp; More Included!</a:t>
            </a:r>
            <a:endParaRPr lang="en-US" sz="4000" b="1" i="1" dirty="0">
              <a:solidFill>
                <a:schemeClr val="bg1"/>
              </a:solidFill>
              <a:effectLst>
                <a:outerShdw blurRad="38100" dist="38100" dir="2700000" algn="tl">
                  <a:srgbClr val="000000">
                    <a:alpha val="43137"/>
                  </a:srgbClr>
                </a:outerShdw>
              </a:effectLst>
              <a:latin typeface="Gabriola" panose="04040605051002020D02" pitchFamily="82" charset="0"/>
            </a:endParaRPr>
          </a:p>
        </p:txBody>
      </p:sp>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b="12438"/>
          <a:stretch/>
        </p:blipFill>
        <p:spPr bwMode="auto">
          <a:xfrm>
            <a:off x="88141" y="730186"/>
            <a:ext cx="3818270" cy="2507516"/>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0" name="Picture 6"/>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88141" y="3412552"/>
            <a:ext cx="1402080" cy="1051559"/>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10" name="Picture 9"/>
          <p:cNvPicPr>
            <a:picLocks noChangeAspect="1"/>
          </p:cNvPicPr>
          <p:nvPr/>
        </p:nvPicPr>
        <p:blipFill rotWithShape="1">
          <a:blip r:embed="rId5">
            <a:extLst>
              <a:ext uri="{28A0092B-C50C-407E-A947-70E740481C1C}">
                <a14:useLocalDpi xmlns:a14="http://schemas.microsoft.com/office/drawing/2010/main" val="0"/>
              </a:ext>
            </a:extLst>
          </a:blip>
          <a:srcRect l="23926" t="8776" r="23926" b="31125"/>
          <a:stretch/>
        </p:blipFill>
        <p:spPr>
          <a:xfrm>
            <a:off x="7196583" y="9028296"/>
            <a:ext cx="477518" cy="635000"/>
          </a:xfrm>
          <a:prstGeom prst="rect">
            <a:avLst/>
          </a:prstGeom>
        </p:spPr>
      </p:pic>
      <p:pic>
        <p:nvPicPr>
          <p:cNvPr id="26"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634111" y="3412552"/>
            <a:ext cx="1402080" cy="1051559"/>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8"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180081" y="3412552"/>
            <a:ext cx="1402080" cy="1051559"/>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3"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4726051" y="3412552"/>
            <a:ext cx="1402080" cy="1051559"/>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4" name="Picture 6"/>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272021" y="3409950"/>
            <a:ext cx="1402080" cy="1051559"/>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5" name="Picture 6"/>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3180081" y="7750920"/>
            <a:ext cx="1402080" cy="1051559"/>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6" name="Picture 6"/>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4726051" y="7750920"/>
            <a:ext cx="1402080" cy="1051559"/>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7" name="Picture 6"/>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272021" y="7750919"/>
            <a:ext cx="1402080"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8" name="Picture 6"/>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88141" y="7750920"/>
            <a:ext cx="1402080" cy="1051559"/>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9" name="Picture 6"/>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1634111" y="7750920"/>
            <a:ext cx="1402080" cy="1051559"/>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20"/>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88141" y="9028296"/>
            <a:ext cx="477520" cy="635000"/>
          </a:xfrm>
          <a:prstGeom prst="rect">
            <a:avLst/>
          </a:prstGeom>
        </p:spPr>
      </p:pic>
      <p:sp>
        <p:nvSpPr>
          <p:cNvPr id="22" name="Rectangle 21"/>
          <p:cNvSpPr/>
          <p:nvPr/>
        </p:nvSpPr>
        <p:spPr>
          <a:xfrm>
            <a:off x="4622272" y="8937992"/>
            <a:ext cx="2574308" cy="815608"/>
          </a:xfrm>
          <a:prstGeom prst="rect">
            <a:avLst/>
          </a:prstGeom>
        </p:spPr>
        <p:txBody>
          <a:bodyPr wrap="square">
            <a:spAutoFit/>
          </a:bodyPr>
          <a:lstStyle/>
          <a:p>
            <a:pPr algn="r"/>
            <a:r>
              <a:rPr lang="de-DE" sz="1400" dirty="0">
                <a:latin typeface="Georgia" panose="02040502050405020303" pitchFamily="18" charset="0"/>
                <a:cs typeface="Microsoft Sans Serif" panose="020B0604020202020204" pitchFamily="34" charset="0"/>
              </a:rPr>
              <a:t>Ashley Melton</a:t>
            </a:r>
          </a:p>
          <a:p>
            <a:pPr algn="r"/>
            <a:r>
              <a:rPr lang="de-DE" sz="1100" dirty="0">
                <a:latin typeface="Georgia" panose="02040502050405020303" pitchFamily="18" charset="0"/>
                <a:cs typeface="Microsoft Sans Serif" panose="020B0604020202020204" pitchFamily="34" charset="0"/>
              </a:rPr>
              <a:t>(843) 670-2333</a:t>
            </a:r>
          </a:p>
          <a:p>
            <a:pPr algn="r"/>
            <a:r>
              <a:rPr lang="de-DE" sz="1100" dirty="0">
                <a:solidFill>
                  <a:schemeClr val="accent1"/>
                </a:solidFill>
                <a:latin typeface="Georgia" panose="02040502050405020303" pitchFamily="18" charset="0"/>
                <a:cs typeface="Microsoft Sans Serif" panose="020B0604020202020204" pitchFamily="34" charset="0"/>
              </a:rPr>
              <a:t>ashley.melton@agentowned.com </a:t>
            </a:r>
          </a:p>
          <a:p>
            <a:pPr algn="r"/>
            <a:r>
              <a:rPr lang="de-DE" sz="1100" dirty="0">
                <a:solidFill>
                  <a:schemeClr val="accent1"/>
                </a:solidFill>
                <a:latin typeface="Georgia" panose="02040502050405020303" pitchFamily="18" charset="0"/>
                <a:cs typeface="Microsoft Sans Serif" panose="020B0604020202020204" pitchFamily="34" charset="0"/>
              </a:rPr>
              <a:t>www. CharlestonPalmettoHomes.com</a:t>
            </a:r>
            <a:endParaRPr lang="en-US" sz="1000" dirty="0">
              <a:solidFill>
                <a:schemeClr val="accent1"/>
              </a:solidFill>
              <a:latin typeface="Georgia" panose="02040502050405020303" pitchFamily="18" charset="0"/>
              <a:cs typeface="Microsoft Sans Serif" panose="020B0604020202020204" pitchFamily="34" charset="0"/>
            </a:endParaRP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149</TotalTime>
  <Words>364</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1432 Brian Road  Heathwood Charleston, SC 29407  MLS# 17021750 $345,000  3 Bedrooms | 2 Baths | 1,392 sf</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37</cp:revision>
  <dcterms:created xsi:type="dcterms:W3CDTF">2006-08-16T00:00:00Z</dcterms:created>
  <dcterms:modified xsi:type="dcterms:W3CDTF">2017-08-31T13:20:38Z</dcterms:modified>
</cp:coreProperties>
</file>