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86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11663-7D1C-41BB-B430-9C9974B23545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68730-0965-4B87-AC35-E909DB6BD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2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68730-0965-4B87-AC35-E909DB6BDB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1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rgbClr val="C00000"/>
                </a:solidFill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a:rPr>
              <a:t>One of a Kind Screened Porch...Loads of Upgrades!!!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2417" y="970382"/>
            <a:ext cx="3483768" cy="257048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1432 Deer Walk Ct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Dunes West</a:t>
            </a:r>
          </a:p>
          <a:p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 Pleasant, 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</a:t>
            </a:r>
          </a:p>
          <a:p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1413655</a:t>
            </a:r>
          </a:p>
          <a:p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$529,000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397" y="970382"/>
            <a:ext cx="3543945" cy="2657959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397" y="7702179"/>
            <a:ext cx="1516649" cy="113748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4799" y="7702179"/>
            <a:ext cx="1516649" cy="113748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5999" y="7702179"/>
            <a:ext cx="1516649" cy="113748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397" y="9005009"/>
            <a:ext cx="354394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Kerri </a:t>
            </a:r>
            <a:r>
              <a:rPr lang="en-US" sz="1800" dirty="0" smtClean="0"/>
              <a:t>Leonard</a:t>
            </a:r>
          </a:p>
          <a:p>
            <a:r>
              <a:rPr lang="en-US" sz="1400" dirty="0" smtClean="0"/>
              <a:t>843-408-3304</a:t>
            </a:r>
            <a:endParaRPr lang="en-US" sz="1400" dirty="0"/>
          </a:p>
          <a:p>
            <a:r>
              <a:rPr lang="en-US" sz="1400" dirty="0"/>
              <a:t>kerri.leonard01@gmail.com</a:t>
            </a:r>
            <a:endParaRPr lang="en-US" sz="14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869" y="9097937"/>
            <a:ext cx="149066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114800" y="9035786"/>
            <a:ext cx="34978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/>
              <a:t>Brand Name Real Estate</a:t>
            </a:r>
          </a:p>
          <a:p>
            <a:pPr algn="r"/>
            <a:r>
              <a:rPr lang="en-US" sz="1400" dirty="0"/>
              <a:t>4 Carriage Lane Suite 106</a:t>
            </a:r>
          </a:p>
          <a:p>
            <a:pPr algn="r"/>
            <a:r>
              <a:rPr lang="en-US" sz="1400" dirty="0"/>
              <a:t>Charleston, SC 29407</a:t>
            </a:r>
          </a:p>
        </p:txBody>
      </p:sp>
      <p:sp>
        <p:nvSpPr>
          <p:cNvPr id="6" name="Rectangle 5"/>
          <p:cNvSpPr/>
          <p:nvPr/>
        </p:nvSpPr>
        <p:spPr>
          <a:xfrm>
            <a:off x="2133598" y="3851502"/>
            <a:ext cx="5479051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dirty="0"/>
              <a:t>Welcome to the Private Gated Community of Dunes West! The best of everything in this completely updated home. Almost a full acre of land with new landscaping! The 2 story foyer and family room is spectacular with an overlooking hallway from the second floor. Bamboo flooring, granite kitchen countertops, marble and stone master bath are a few of the many extras. HVAC is not yet 1 year old. Crown molding , tinted windows, new glass storm doors and updated bathrooms!!! The outdoor lanai is </a:t>
            </a:r>
            <a:r>
              <a:rPr lang="en-US" sz="1700" dirty="0" smtClean="0"/>
              <a:t>1½ stories </a:t>
            </a:r>
            <a:r>
              <a:rPr lang="en-US" sz="1700" dirty="0"/>
              <a:t>and adds an extra 600 </a:t>
            </a:r>
            <a:r>
              <a:rPr lang="en-US" sz="1700" dirty="0" err="1"/>
              <a:t>sq</a:t>
            </a:r>
            <a:r>
              <a:rPr lang="en-US" sz="1700" dirty="0"/>
              <a:t> </a:t>
            </a:r>
            <a:r>
              <a:rPr lang="en-US" sz="1700" dirty="0" err="1"/>
              <a:t>ft</a:t>
            </a:r>
            <a:r>
              <a:rPr lang="en-US" sz="1700" dirty="0"/>
              <a:t> of enjoyment</a:t>
            </a:r>
            <a:r>
              <a:rPr lang="en-US" sz="1700" dirty="0" smtClean="0"/>
              <a:t>. All </a:t>
            </a:r>
            <a:r>
              <a:rPr lang="en-US" sz="1700" dirty="0"/>
              <a:t>you have to do is move in! The community has 3 pools, 9 tennis courts</a:t>
            </a:r>
            <a:r>
              <a:rPr lang="en-US" sz="1700" dirty="0" smtClean="0"/>
              <a:t>, semi- </a:t>
            </a:r>
            <a:r>
              <a:rPr lang="en-US" sz="1700" dirty="0"/>
              <a:t>private golf course, boat ramp, boat storage and walking and biking trails. Don't miss the opportunity to see this house. It won't last.</a:t>
            </a:r>
          </a:p>
        </p:txBody>
      </p:sp>
      <p:sp>
        <p:nvSpPr>
          <p:cNvPr id="7" name="Rectangle 6"/>
          <p:cNvSpPr/>
          <p:nvPr/>
        </p:nvSpPr>
        <p:spPr>
          <a:xfrm>
            <a:off x="7822088" y="3497559"/>
            <a:ext cx="48891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$1,555 Bonus to Agent with Ratified Contract by  July 25</a:t>
            </a:r>
            <a:r>
              <a:rPr lang="en-US" i="1" baseline="30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2014</a:t>
            </a:r>
            <a:endParaRPr lang="en-US" dirty="0"/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33598" y="7702179"/>
            <a:ext cx="1516649" cy="113748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397" y="3793686"/>
            <a:ext cx="1516649" cy="113748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397" y="6399348"/>
            <a:ext cx="1516649" cy="113748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397" y="5096517"/>
            <a:ext cx="1516649" cy="1137486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876950" y="9750623"/>
            <a:ext cx="201850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www.brandnamerealestate.info</a:t>
            </a:r>
          </a:p>
        </p:txBody>
      </p:sp>
    </p:spTree>
    <p:extLst>
      <p:ext uri="{BB962C8B-B14F-4D97-AF65-F5344CB8AC3E}">
        <p14:creationId xmlns:p14="http://schemas.microsoft.com/office/powerpoint/2010/main" val="3218264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213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One of a Kind Screened Porch...Loads of Upgrades!!!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Agent Bonus!</dc:title>
  <dc:creator>CVH360</dc:creator>
  <cp:lastModifiedBy>atp1313@gmail.com</cp:lastModifiedBy>
  <cp:revision>5</cp:revision>
  <dcterms:created xsi:type="dcterms:W3CDTF">2006-08-16T00:00:00Z</dcterms:created>
  <dcterms:modified xsi:type="dcterms:W3CDTF">2014-06-17T19:41:39Z</dcterms:modified>
</cp:coreProperties>
</file>