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2" y="110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2156037"/>
          </a:xfrm>
        </p:spPr>
        <p:txBody>
          <a:bodyPr anchor="t"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Reduced!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72572"/>
            <a:ext cx="5334000" cy="3971428"/>
          </a:xfrm>
        </p:spPr>
        <p:txBody>
          <a:bodyPr anchor="ctr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TOTAL </a:t>
            </a:r>
            <a:r>
              <a:rPr lang="en-US" sz="1800" dirty="0"/>
              <a:t>PRIVACY IN A NEIGHBORHOOD SETTING</a:t>
            </a:r>
            <a:r>
              <a:rPr lang="en-US" sz="1800" dirty="0" smtClean="0"/>
              <a:t>!!!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LOTS </a:t>
            </a:r>
            <a:r>
              <a:rPr lang="en-US" sz="1800" dirty="0"/>
              <a:t>OF </a:t>
            </a:r>
            <a:r>
              <a:rPr lang="en-US" sz="1800" dirty="0" smtClean="0"/>
              <a:t>STORAGE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BAMBOO </a:t>
            </a:r>
            <a:r>
              <a:rPr lang="en-US" sz="1800" dirty="0"/>
              <a:t>HARDWOOD </a:t>
            </a:r>
            <a:r>
              <a:rPr lang="en-US" sz="1800" dirty="0" smtClean="0"/>
              <a:t>FLOORS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GRANITE COUNTERTOPS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2 </a:t>
            </a:r>
            <a:r>
              <a:rPr lang="en-US" sz="1800" dirty="0"/>
              <a:t>NEW HVAC </a:t>
            </a:r>
            <a:r>
              <a:rPr lang="en-US" sz="1800" dirty="0" smtClean="0"/>
              <a:t>UNITS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UPGRADED </a:t>
            </a:r>
            <a:r>
              <a:rPr lang="en-US" sz="1800" dirty="0"/>
              <a:t>MASTER </a:t>
            </a:r>
            <a:r>
              <a:rPr lang="en-US" sz="1800" dirty="0" smtClean="0"/>
              <a:t>BATH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NEW LANDSCAPING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STORAGE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FIRST </a:t>
            </a:r>
            <a:r>
              <a:rPr lang="en-US" sz="1800" dirty="0"/>
              <a:t>FLOOR </a:t>
            </a:r>
            <a:r>
              <a:rPr lang="en-US" sz="1800" dirty="0" smtClean="0"/>
              <a:t>MASTER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FANTASTIC </a:t>
            </a:r>
            <a:r>
              <a:rPr lang="en-US" sz="1800" dirty="0"/>
              <a:t>LANAI WITH OUTDOOR </a:t>
            </a:r>
            <a:r>
              <a:rPr lang="en-US" sz="1800" dirty="0" smtClean="0"/>
              <a:t>GRILL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MOVE </a:t>
            </a:r>
            <a:r>
              <a:rPr lang="en-US" sz="1800" dirty="0"/>
              <a:t>IN CONDITION IN GATED DUNES WEST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5338"/>
            <a:ext cx="12192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504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9670"/>
            <a:ext cx="12192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6836"/>
            <a:ext cx="12192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12192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35338"/>
            <a:ext cx="12192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12504"/>
            <a:ext cx="12192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189670"/>
            <a:ext cx="12192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166836"/>
            <a:ext cx="12192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00"/>
            <a:ext cx="12192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48200" y="3541356"/>
            <a:ext cx="3103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1432 Deer Walk Ct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Dunes West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Pleasant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MLS# 1413655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$514,400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91072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David Carroll</a:t>
            </a:r>
          </a:p>
          <a:p>
            <a:pPr algn="ctr"/>
            <a:r>
              <a:rPr lang="en-US" dirty="0" smtClean="0"/>
              <a:t>843-564-3308 </a:t>
            </a:r>
            <a:r>
              <a:rPr lang="en-US" dirty="0"/>
              <a:t>| tristr33@aol.com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97814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Brand Name Real Estate | 207 East Bay Street </a:t>
            </a:r>
            <a:r>
              <a:rPr lang="en-US" sz="1200" dirty="0" err="1"/>
              <a:t>Ste</a:t>
            </a:r>
            <a:r>
              <a:rPr lang="en-US" sz="1200" dirty="0"/>
              <a:t> 311 | Charleston, SC 29401</a:t>
            </a:r>
          </a:p>
        </p:txBody>
      </p:sp>
    </p:spTree>
    <p:extLst>
      <p:ext uri="{BB962C8B-B14F-4D97-AF65-F5344CB8AC3E}">
        <p14:creationId xmlns:p14="http://schemas.microsoft.com/office/powerpoint/2010/main" val="368667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Just Reduced!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Reduced!</dc:title>
  <dc:creator>CVH360</dc:creator>
  <cp:lastModifiedBy>atp1313@gmail.com</cp:lastModifiedBy>
  <cp:revision>4</cp:revision>
  <dcterms:created xsi:type="dcterms:W3CDTF">2006-08-16T00:00:00Z</dcterms:created>
  <dcterms:modified xsi:type="dcterms:W3CDTF">2014-08-04T19:26:33Z</dcterms:modified>
</cp:coreProperties>
</file>