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4883582"/>
          </a:xfrm>
          <a:prstGeom prst="rect">
            <a:avLst/>
          </a:prstGeom>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601763"/>
            <a:ext cx="7315200" cy="2476680"/>
          </a:xfrm>
        </p:spPr>
        <p:txBody>
          <a:bodyPr anchor="ctr">
            <a:noAutofit/>
          </a:bodyPr>
          <a:lstStyle/>
          <a:p>
            <a:r>
              <a:rPr lang="en-US" sz="1600" dirty="0">
                <a:solidFill>
                  <a:schemeClr val="tx2">
                    <a:lumMod val="75000"/>
                  </a:schemeClr>
                </a:solidFill>
                <a:latin typeface="Trebuchet MS" panose="020B0603020202020204" pitchFamily="34" charset="0"/>
              </a:rPr>
              <a:t>Move in ready home in great location in Hamlin Plantation. Master bedroom on the first floor. Front of the home overlooks wonderful pond with island and bridge. Grand two story foyer w/ crown molding. Formal dining room w/ crown molding and </a:t>
            </a:r>
            <a:r>
              <a:rPr lang="en-US" sz="1600" dirty="0" err="1">
                <a:solidFill>
                  <a:schemeClr val="tx2">
                    <a:lumMod val="75000"/>
                  </a:schemeClr>
                </a:solidFill>
                <a:latin typeface="Trebuchet MS" panose="020B0603020202020204" pitchFamily="34" charset="0"/>
              </a:rPr>
              <a:t>wainscotting</a:t>
            </a:r>
            <a:r>
              <a:rPr lang="en-US" sz="1600" dirty="0">
                <a:solidFill>
                  <a:schemeClr val="tx2">
                    <a:lumMod val="75000"/>
                  </a:schemeClr>
                </a:solidFill>
                <a:latin typeface="Trebuchet MS" panose="020B0603020202020204" pitchFamily="34" charset="0"/>
              </a:rPr>
              <a:t>. Kitchen with beautiful new counter tops, stainless appliances and gas stove. Separate breakfast area. Kitchen and breakfast area open to the family room with gas fire place. Large private backyard. Master bedroom has access to screened back porch. The master bath has walk-in closet, dual vanities, linen closet, </a:t>
            </a:r>
            <a:r>
              <a:rPr lang="en-US" sz="1600" dirty="0" err="1">
                <a:solidFill>
                  <a:schemeClr val="tx2">
                    <a:lumMod val="75000"/>
                  </a:schemeClr>
                </a:solidFill>
                <a:latin typeface="Trebuchet MS" panose="020B0603020202020204" pitchFamily="34" charset="0"/>
              </a:rPr>
              <a:t>jaccuzi</a:t>
            </a:r>
            <a:r>
              <a:rPr lang="en-US" sz="1600" dirty="0">
                <a:solidFill>
                  <a:schemeClr val="tx2">
                    <a:lumMod val="75000"/>
                  </a:schemeClr>
                </a:solidFill>
                <a:latin typeface="Trebuchet MS" panose="020B0603020202020204" pitchFamily="34" charset="0"/>
              </a:rPr>
              <a:t> tub. The HOA includes access to the pool, clubhouse, fitness center and tennis courts.</a:t>
            </a:r>
          </a:p>
        </p:txBody>
      </p:sp>
      <p:sp>
        <p:nvSpPr>
          <p:cNvPr id="17" name="Rectangle 16"/>
          <p:cNvSpPr/>
          <p:nvPr/>
        </p:nvSpPr>
        <p:spPr>
          <a:xfrm>
            <a:off x="1" y="9159712"/>
            <a:ext cx="7315199" cy="823302"/>
          </a:xfrm>
          <a:prstGeom prst="rect">
            <a:avLst/>
          </a:prstGeom>
        </p:spPr>
        <p:txBody>
          <a:bodyPr wrap="square">
            <a:spAutoFit/>
          </a:bodyPr>
          <a:lstStyle/>
          <a:p>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Greg Hughes</a:t>
            </a:r>
          </a:p>
          <a:p>
            <a:r>
              <a:rPr lang="en-US" sz="1050" dirty="0">
                <a:solidFill>
                  <a:schemeClr val="bg1"/>
                </a:solidFill>
                <a:latin typeface="Trebuchet MS" panose="020B0603020202020204" pitchFamily="34" charset="0"/>
              </a:rPr>
              <a:t>843-884-1800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O</a:t>
            </a:r>
          </a:p>
          <a:p>
            <a:r>
              <a:rPr lang="en-US" sz="1050" dirty="0">
                <a:solidFill>
                  <a:schemeClr val="bg1"/>
                </a:solidFill>
                <a:latin typeface="Trebuchet MS" panose="020B0603020202020204" pitchFamily="34" charset="0"/>
              </a:rPr>
              <a:t>843-708-4734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C</a:t>
            </a:r>
          </a:p>
          <a:p>
            <a:r>
              <a:rPr lang="en-US" sz="1050" dirty="0">
                <a:solidFill>
                  <a:schemeClr val="bg1"/>
                </a:solidFill>
                <a:latin typeface="Trebuchet MS" panose="020B0603020202020204" pitchFamily="34" charset="0"/>
              </a:rPr>
              <a:t>ghughes@carolinaone.com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6" y="9202031"/>
            <a:ext cx="3157155" cy="738664"/>
          </a:xfrm>
          <a:prstGeom prst="rect">
            <a:avLst/>
          </a:prstGeom>
        </p:spPr>
        <p:txBody>
          <a:bodyPr wrap="square" anchor="ctr">
            <a:spAutoFit/>
          </a:bodyPr>
          <a:lstStyle/>
          <a:p>
            <a:pPr algn="r"/>
            <a:r>
              <a:rPr lang="en-US" sz="1050" dirty="0">
                <a:solidFill>
                  <a:schemeClr val="bg1"/>
                </a:solidFill>
                <a:latin typeface="Trebuchet MS" panose="020B0603020202020204" pitchFamily="34" charset="0"/>
              </a:rPr>
              <a:t>Carolina One Real Estate</a:t>
            </a:r>
          </a:p>
          <a:p>
            <a:pPr algn="r"/>
            <a:r>
              <a:rPr lang="en-US" sz="1050" dirty="0">
                <a:solidFill>
                  <a:schemeClr val="bg1"/>
                </a:solidFill>
                <a:latin typeface="Trebuchet MS" panose="020B0603020202020204" pitchFamily="34" charset="0"/>
              </a:rPr>
              <a:t>Mt Pleasant Office</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195 W Coleman Blvd</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Mt Pleasant, SC 29464</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sp>
        <p:nvSpPr>
          <p:cNvPr id="2" name="Title 1"/>
          <p:cNvSpPr>
            <a:spLocks noGrp="1"/>
          </p:cNvSpPr>
          <p:nvPr>
            <p:ph type="ctrTitle"/>
          </p:nvPr>
        </p:nvSpPr>
        <p:spPr>
          <a:xfrm>
            <a:off x="13958" y="5486400"/>
            <a:ext cx="7315199" cy="1143001"/>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1432 Lagoon Park Circle</a:t>
            </a:r>
            <a:br>
              <a:rPr lang="en-US" sz="24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Hamlin Plantation :: Mount Pleasant, SC 29466</a:t>
            </a:r>
            <a:b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rPr>
              <a:t>MLS# 17019062 :: $622,777</a:t>
            </a:r>
            <a:endParaRPr lang="en-US" sz="1100" b="0" cap="none" dirty="0">
              <a:ln w="10541" cmpd="sng">
                <a:noFill/>
                <a:prstDash val="solid"/>
              </a:ln>
              <a:solidFill>
                <a:srgbClr val="002060"/>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0" y="-21463"/>
            <a:ext cx="2514600" cy="2044700"/>
          </a:xfrm>
          <a:prstGeom prst="diagStripe">
            <a:avLst/>
          </a:prstGeom>
          <a:solidFill>
            <a:srgbClr val="FFFF00"/>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234125">
            <a:off x="-302550" y="544395"/>
            <a:ext cx="2416046" cy="461665"/>
          </a:xfrm>
          <a:prstGeom prst="rect">
            <a:avLst/>
          </a:prstGeom>
          <a:noFill/>
        </p:spPr>
        <p:txBody>
          <a:bodyPr wrap="none" rtlCol="0">
            <a:spAutoFit/>
          </a:bodyPr>
          <a:lstStyle/>
          <a:p>
            <a:pPr algn="ctr"/>
            <a:r>
              <a:rPr lang="en-US" sz="2400" b="1" i="1" dirty="0">
                <a:ln>
                  <a:solidFill>
                    <a:schemeClr val="tx2">
                      <a:lumMod val="40000"/>
                      <a:lumOff val="60000"/>
                    </a:schemeClr>
                  </a:solidFill>
                </a:ln>
                <a:solidFill>
                  <a:schemeClr val="tx2"/>
                </a:solidFill>
                <a:effectLst>
                  <a:outerShdw blurRad="38100" dist="38100" dir="2700000" algn="tl">
                    <a:srgbClr val="000000">
                      <a:alpha val="43137"/>
                    </a:srgbClr>
                  </a:outerShdw>
                </a:effectLst>
                <a:latin typeface="Trebuchet MS" panose="020B0603020202020204" pitchFamily="34" charset="0"/>
              </a:rPr>
              <a:t>Move in Ready!</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876800"/>
            <a:ext cx="914400" cy="610447"/>
          </a:xfrm>
          <a:prstGeom prst="rect">
            <a:avLst/>
          </a:prstGeom>
          <a:ln>
            <a:solidFill>
              <a:schemeClr val="bg1"/>
            </a:solidFill>
          </a:ln>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28800" y="4876800"/>
            <a:ext cx="914400" cy="610447"/>
          </a:xfrm>
          <a:prstGeom prst="rect">
            <a:avLst/>
          </a:prstGeom>
          <a:ln>
            <a:solidFill>
              <a:schemeClr val="bg1"/>
            </a:solidFill>
          </a:ln>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3200" y="4876800"/>
            <a:ext cx="914400" cy="610447"/>
          </a:xfrm>
          <a:prstGeom prst="rect">
            <a:avLst/>
          </a:prstGeom>
          <a:ln>
            <a:solidFill>
              <a:schemeClr val="bg1"/>
            </a:solidFill>
          </a:ln>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4400" y="4876800"/>
            <a:ext cx="914400" cy="610447"/>
          </a:xfrm>
          <a:prstGeom prst="rect">
            <a:avLst/>
          </a:prstGeom>
          <a:ln>
            <a:solidFill>
              <a:schemeClr val="bg1"/>
            </a:solidFill>
          </a:ln>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57600" y="4876800"/>
            <a:ext cx="914400" cy="610447"/>
          </a:xfrm>
          <a:prstGeom prst="rect">
            <a:avLst/>
          </a:prstGeom>
          <a:ln>
            <a:solidFill>
              <a:schemeClr val="bg1"/>
            </a:solidFill>
          </a:ln>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72000" y="4876800"/>
            <a:ext cx="914400" cy="610447"/>
          </a:xfrm>
          <a:prstGeom prst="rect">
            <a:avLst/>
          </a:prstGeom>
          <a:ln>
            <a:solidFill>
              <a:schemeClr val="bg1"/>
            </a:solidFill>
          </a:ln>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00800" y="4876800"/>
            <a:ext cx="914400" cy="610447"/>
          </a:xfrm>
          <a:prstGeom prst="rect">
            <a:avLst/>
          </a:prstGeom>
          <a:ln>
            <a:solidFill>
              <a:schemeClr val="bg1"/>
            </a:solidFill>
          </a:ln>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486400" y="4876800"/>
            <a:ext cx="914400" cy="610447"/>
          </a:xfrm>
          <a:prstGeom prst="rect">
            <a:avLst/>
          </a:prstGeom>
          <a:ln>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511</TotalTime>
  <Words>149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1432 Lagoon Park Circle Hamlin Plantation :: Mount Pleasant, SC 29466 MLS# 17019062 :: $622,777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2017-07-17T17:26:44Z</dcterms:modified>
</cp:coreProperties>
</file>