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426" autoAdjust="0"/>
    <p:restoredTop sz="94660"/>
  </p:normalViewPr>
  <p:slideViewPr>
    <p:cSldViewPr>
      <p:cViewPr>
        <p:scale>
          <a:sx n="100" d="100"/>
          <a:sy n="100" d="100"/>
        </p:scale>
        <p:origin x="114" y="72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11/17/2016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11/17/2016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11/17/2016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11/17/2016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1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12" Type="http://schemas.openxmlformats.org/officeDocument/2006/relationships/image" Target="../media/image10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9.jpeg"/><Relationship Id="rId5" Type="http://schemas.openxmlformats.org/officeDocument/2006/relationships/image" Target="../media/image4.jpeg"/><Relationship Id="rId15" Type="http://schemas.openxmlformats.org/officeDocument/2006/relationships/image" Target="../media/image13.jpeg"/><Relationship Id="rId10" Type="http://schemas.openxmlformats.org/officeDocument/2006/relationships/image" Target="../media/image8.jpeg"/><Relationship Id="rId4" Type="http://schemas.openxmlformats.org/officeDocument/2006/relationships/image" Target="../media/image3.jpeg"/><Relationship Id="rId9" Type="http://schemas.openxmlformats.org/officeDocument/2006/relationships/hyperlink" Target="mailto:cdubrofsky@comcast.net" TargetMode="External"/><Relationship Id="rId14" Type="http://schemas.openxmlformats.org/officeDocument/2006/relationships/image" Target="../media/image1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907" y="0"/>
            <a:ext cx="7772400" cy="4845131"/>
          </a:xfrm>
          <a:prstGeom prst="rect">
            <a:avLst/>
          </a:prstGeom>
          <a:ln w="28575">
            <a:noFill/>
          </a:ln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2540" y="5316276"/>
            <a:ext cx="7772400" cy="848467"/>
          </a:xfrm>
        </p:spPr>
        <p:txBody>
          <a:bodyPr anchor="t">
            <a:noAutofit/>
          </a:bodyPr>
          <a:lstStyle/>
          <a:p>
            <a:r>
              <a:rPr lang="en-US" sz="2800" dirty="0">
                <a:solidFill>
                  <a:schemeClr val="bg2">
                    <a:lumMod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1432 Water Oak Cut</a:t>
            </a:r>
            <a:br>
              <a:rPr lang="en-US" sz="2800" dirty="0">
                <a:solidFill>
                  <a:schemeClr val="bg2">
                    <a:lumMod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000" dirty="0">
                <a:solidFill>
                  <a:schemeClr val="bg2">
                    <a:lumMod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Dunes West ~ Mount Pleasant ~ MLS# 16027219 ~ $324,000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-12700" y="6223218"/>
            <a:ext cx="7788910" cy="2023331"/>
          </a:xfrm>
        </p:spPr>
        <p:txBody>
          <a:bodyPr anchor="ctr">
            <a:normAutofit fontScale="92500" lnSpcReduction="10000"/>
          </a:bodyPr>
          <a:lstStyle/>
          <a:p>
            <a:r>
              <a:rPr lang="en-US" sz="18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This lovely home is located in the heart of Mt. Pleasant in the premier subdivision of Dunes West. This 3 bedroom/2 bath home is the epitome of curb appeal and charm; it is turnkey and move-in ready. Upon entering, the front foyer expands into your open floor plan living area. The 3 bedrooms of admirable size are privately tucked away. This home has been well maintained, has many upgrades &amp; new household items within the last 3 years; garage door, hot water heater, plantation shutters, paint, carpet, gutters, underground downspouts, deck, toilets, shower door, lighting, sod, and a new roof in 2016. </a:t>
            </a:r>
            <a:r>
              <a:rPr lang="en-US" sz="1800" dirty="0" err="1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Terminx</a:t>
            </a:r>
            <a:r>
              <a:rPr lang="en-US" sz="18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bond, subject to a transfer fee.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24600" y="4343400"/>
            <a:ext cx="1371600" cy="914401"/>
          </a:xfrm>
          <a:prstGeom prst="rect">
            <a:avLst/>
          </a:prstGeom>
          <a:ln w="28575">
            <a:solidFill>
              <a:schemeClr val="bg2">
                <a:lumMod val="50000"/>
              </a:schemeClr>
            </a:solidFill>
          </a:ln>
          <a:effectLst/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38300" y="4343400"/>
            <a:ext cx="1371600" cy="914401"/>
          </a:xfrm>
          <a:prstGeom prst="rect">
            <a:avLst/>
          </a:prstGeom>
          <a:ln w="28575">
            <a:solidFill>
              <a:schemeClr val="bg2">
                <a:lumMod val="50000"/>
              </a:schemeClr>
            </a:solidFill>
          </a:ln>
          <a:effectLst/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" y="4343401"/>
            <a:ext cx="1371600" cy="914400"/>
          </a:xfrm>
          <a:prstGeom prst="rect">
            <a:avLst/>
          </a:prstGeom>
          <a:ln w="28575">
            <a:solidFill>
              <a:schemeClr val="bg2">
                <a:lumMod val="50000"/>
              </a:schemeClr>
            </a:solidFill>
          </a:ln>
          <a:effectLst/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0400" y="4343400"/>
            <a:ext cx="1371600" cy="914401"/>
          </a:xfrm>
          <a:prstGeom prst="rect">
            <a:avLst/>
          </a:prstGeom>
          <a:ln w="28575">
            <a:solidFill>
              <a:schemeClr val="bg2">
                <a:lumMod val="50000"/>
              </a:schemeClr>
            </a:solidFill>
          </a:ln>
          <a:effectLst/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62500" y="4343400"/>
            <a:ext cx="1371600" cy="914401"/>
          </a:xfrm>
          <a:prstGeom prst="rect">
            <a:avLst/>
          </a:prstGeom>
          <a:ln w="28575">
            <a:solidFill>
              <a:schemeClr val="bg2">
                <a:lumMod val="50000"/>
              </a:schemeClr>
            </a:solidFill>
          </a:ln>
          <a:effectLst/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59685" y="9322072"/>
            <a:ext cx="2647950" cy="666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Rectangle 11"/>
          <p:cNvSpPr/>
          <p:nvPr/>
        </p:nvSpPr>
        <p:spPr>
          <a:xfrm>
            <a:off x="-12700" y="9355365"/>
            <a:ext cx="2704060" cy="6001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100" b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Carolyn Dubrofsky</a:t>
            </a:r>
          </a:p>
          <a:p>
            <a:r>
              <a:rPr lang="en-US" sz="11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843-324-9645 M</a:t>
            </a:r>
          </a:p>
          <a:p>
            <a:r>
              <a:rPr lang="en-US" sz="11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9"/>
              </a:rPr>
              <a:t>cdubrofsky@comcast.net</a:t>
            </a:r>
            <a:endParaRPr lang="en-US" sz="1100" dirty="0">
              <a:solidFill>
                <a:schemeClr val="bg2">
                  <a:lumMod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6" name="Picture 15"/>
          <p:cNvPicPr>
            <a:picLocks noChangeAspect="1"/>
          </p:cNvPicPr>
          <p:nvPr/>
        </p:nvPicPr>
        <p:blipFill rotWithShape="1"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574" r="5092"/>
          <a:stretch/>
        </p:blipFill>
        <p:spPr>
          <a:xfrm>
            <a:off x="6324600" y="8305024"/>
            <a:ext cx="1371600" cy="914400"/>
          </a:xfrm>
          <a:prstGeom prst="rect">
            <a:avLst/>
          </a:prstGeom>
          <a:ln w="28575">
            <a:solidFill>
              <a:schemeClr val="bg2">
                <a:lumMod val="50000"/>
              </a:schemeClr>
            </a:solidFill>
          </a:ln>
          <a:effectLst/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38300" y="8305024"/>
            <a:ext cx="1371600" cy="914400"/>
          </a:xfrm>
          <a:prstGeom prst="rect">
            <a:avLst/>
          </a:prstGeom>
          <a:ln w="28575">
            <a:solidFill>
              <a:schemeClr val="bg2">
                <a:lumMod val="50000"/>
              </a:schemeClr>
            </a:solidFill>
          </a:ln>
          <a:effectLst/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" y="8305024"/>
            <a:ext cx="1371600" cy="914400"/>
          </a:xfrm>
          <a:prstGeom prst="rect">
            <a:avLst/>
          </a:prstGeom>
          <a:ln w="28575">
            <a:solidFill>
              <a:schemeClr val="bg2">
                <a:lumMod val="50000"/>
              </a:schemeClr>
            </a:solidFill>
          </a:ln>
          <a:effectLst/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0400" y="8305024"/>
            <a:ext cx="1371600" cy="914400"/>
          </a:xfrm>
          <a:prstGeom prst="rect">
            <a:avLst/>
          </a:prstGeom>
          <a:ln w="28575">
            <a:solidFill>
              <a:schemeClr val="bg2">
                <a:lumMod val="50000"/>
              </a:schemeClr>
            </a:solidFill>
          </a:ln>
          <a:effectLst/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62500" y="8305024"/>
            <a:ext cx="1371600" cy="914400"/>
          </a:xfrm>
          <a:prstGeom prst="rect">
            <a:avLst/>
          </a:prstGeom>
          <a:ln w="28575">
            <a:solidFill>
              <a:schemeClr val="bg2">
                <a:lumMod val="50000"/>
              </a:schemeClr>
            </a:solidFill>
          </a:ln>
          <a:effectLst/>
        </p:spPr>
      </p:pic>
      <p:pic>
        <p:nvPicPr>
          <p:cNvPr id="21" name="Picture 2"/>
          <p:cNvPicPr>
            <a:picLocks noChangeAspect="1" noChangeArrowheads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9364732" y="7524750"/>
            <a:ext cx="2389679" cy="666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Rectangle 13"/>
          <p:cNvSpPr/>
          <p:nvPr/>
        </p:nvSpPr>
        <p:spPr>
          <a:xfrm>
            <a:off x="5081038" y="9355365"/>
            <a:ext cx="2691361" cy="6001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1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MarshallWalker.com Group</a:t>
            </a:r>
          </a:p>
          <a:p>
            <a:pPr algn="r"/>
            <a:r>
              <a:rPr lang="en-US" sz="11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582 Rutledge Ave</a:t>
            </a:r>
            <a:br>
              <a:rPr lang="en-US" sz="11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1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Charleston, SC 29403</a:t>
            </a:r>
          </a:p>
        </p:txBody>
      </p:sp>
      <p:sp>
        <p:nvSpPr>
          <p:cNvPr id="5" name="Rectangle 4"/>
          <p:cNvSpPr/>
          <p:nvPr/>
        </p:nvSpPr>
        <p:spPr>
          <a:xfrm>
            <a:off x="-8890" y="117157"/>
            <a:ext cx="7785100" cy="492443"/>
          </a:xfrm>
          <a:prstGeom prst="rect">
            <a:avLst/>
          </a:prstGeom>
          <a:solidFill>
            <a:schemeClr val="bg2">
              <a:lumMod val="5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anchor="ctr">
            <a:spAutoFit/>
          </a:bodyPr>
          <a:lstStyle/>
          <a:p>
            <a:pPr algn="ctr"/>
            <a:r>
              <a:rPr lang="en-US" sz="2600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Move In Ready ~ Turn Key ~ Great Curb Appeal Home!</a:t>
            </a:r>
          </a:p>
        </p:txBody>
      </p:sp>
    </p:spTree>
    <p:extLst>
      <p:ext uri="{BB962C8B-B14F-4D97-AF65-F5344CB8AC3E}">
        <p14:creationId xmlns:p14="http://schemas.microsoft.com/office/powerpoint/2010/main" val="7573631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138</TotalTime>
  <Words>160</Words>
  <Application>Microsoft Office PowerPoint</Application>
  <PresentationFormat>Custom</PresentationFormat>
  <Paragraphs>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Times New Roman</vt:lpstr>
      <vt:lpstr>Office Theme</vt:lpstr>
      <vt:lpstr>1432 Water Oak Cut Dunes West ~ Mount Pleasant ~ MLS# 16027219 ~ $324,000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0 Clements Ferry Rd ~ MLS# 1328208</dc:title>
  <dc:creator>CVH360</dc:creator>
  <cp:lastModifiedBy>A. Thomas Price</cp:lastModifiedBy>
  <cp:revision>19</cp:revision>
  <dcterms:created xsi:type="dcterms:W3CDTF">2006-08-16T00:00:00Z</dcterms:created>
  <dcterms:modified xsi:type="dcterms:W3CDTF">2016-11-17T14:32:16Z</dcterms:modified>
</cp:coreProperties>
</file>