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1776"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8/7/2019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microsoft.com/office/2007/relationships/hdphoto" Target="../media/hdphoto1.wdp"/><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g"/><Relationship Id="rId5" Type="http://schemas.openxmlformats.org/officeDocument/2006/relationships/image" Target="../media/image3.gif"/><Relationship Id="rId15" Type="http://schemas.openxmlformats.org/officeDocument/2006/relationships/image" Target="../media/image13.jpg"/><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 Id="rId14" Type="http://schemas.openxmlformats.org/officeDocument/2006/relationships/image" Target="../media/image12.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l="-36000" r="-36000"/>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4">
            <a:extLst>
              <a:ext uri="{28A0092B-C50C-407E-A947-70E740481C1C}">
                <a14:useLocalDpi xmlns:a14="http://schemas.microsoft.com/office/drawing/2010/main" val="0"/>
              </a:ext>
            </a:extLst>
          </a:blip>
          <a:srcRect/>
          <a:stretch/>
        </p:blipFill>
        <p:spPr>
          <a:xfrm>
            <a:off x="1512741" y="711639"/>
            <a:ext cx="4746919" cy="3560189"/>
          </a:xfrm>
          <a:prstGeom prst="rect">
            <a:avLst/>
          </a:prstGeom>
          <a:ln>
            <a:noFill/>
          </a:ln>
          <a:effectLst>
            <a:outerShdw blurRad="292100" dist="139700" dir="2700000" algn="tl" rotWithShape="0">
              <a:srgbClr val="333333">
                <a:alpha val="65000"/>
              </a:srgbClr>
            </a:outerShdw>
          </a:effectLst>
        </p:spPr>
      </p:pic>
      <p:sp>
        <p:nvSpPr>
          <p:cNvPr id="3" name="Subtitle 2"/>
          <p:cNvSpPr>
            <a:spLocks noGrp="1"/>
          </p:cNvSpPr>
          <p:nvPr>
            <p:ph type="subTitle" idx="1"/>
          </p:nvPr>
        </p:nvSpPr>
        <p:spPr>
          <a:xfrm>
            <a:off x="-16351" y="5649412"/>
            <a:ext cx="7789961" cy="2246337"/>
          </a:xfrm>
        </p:spPr>
        <p:txBody>
          <a:bodyPr anchor="ctr">
            <a:noAutofit/>
          </a:bodyPr>
          <a:lstStyle/>
          <a:p>
            <a:r>
              <a:rPr lang="en-US" sz="1500" dirty="0">
                <a:solidFill>
                  <a:schemeClr val="bg1"/>
                </a:solidFill>
                <a:latin typeface="Georgia" panose="02040502050405020303" pitchFamily="18" charset="0"/>
              </a:rPr>
              <a:t>This well built charming home in well established neighborhood in friendly small town. Three bedrooms, three bath home with beautiful in ground pool. This pool is maintained weekly by local pool company and liner was replaced May 2018. The Florida room with parquet floors overlooks the pool and patio. The home has hardwood floors in the living room and dining room. There is plenty of closet space for storage. Lots of shade in the back yard with beautiful landscaping. One and half car garage for additional storage. Two fireplaces - one is propane gas logs and one is natural gas. Separate structure at the back of the property that would be a great space for an office or when a child's playhouse. Buyer and Buyers agent please verify all information of importance.</a:t>
            </a:r>
            <a:endParaRPr lang="en-US" sz="1500" b="1" i="1" dirty="0">
              <a:solidFill>
                <a:schemeClr val="bg1"/>
              </a:solidFill>
              <a:latin typeface="Georgia" panose="02040502050405020303" pitchFamily="18" charset="0"/>
            </a:endParaRPr>
          </a:p>
        </p:txBody>
      </p:sp>
      <p:sp>
        <p:nvSpPr>
          <p:cNvPr id="13" name="Rectangle 12"/>
          <p:cNvSpPr/>
          <p:nvPr/>
        </p:nvSpPr>
        <p:spPr>
          <a:xfrm>
            <a:off x="-16351" y="9259905"/>
            <a:ext cx="7772400" cy="646331"/>
          </a:xfrm>
          <a:prstGeom prst="rect">
            <a:avLst/>
          </a:prstGeom>
        </p:spPr>
        <p:txBody>
          <a:bodyPr wrap="square">
            <a:spAutoFit/>
          </a:bodyPr>
          <a:lstStyle/>
          <a:p>
            <a:pPr algn="r"/>
            <a:r>
              <a:rPr lang="en-US" sz="1200" b="1" dirty="0">
                <a:solidFill>
                  <a:schemeClr val="bg1"/>
                </a:solidFill>
                <a:latin typeface="Georgia" panose="02040502050405020303" pitchFamily="18" charset="0"/>
              </a:rPr>
              <a:t>Karen Brown</a:t>
            </a:r>
          </a:p>
          <a:p>
            <a:pPr algn="r"/>
            <a:r>
              <a:rPr lang="en-US" sz="1200" dirty="0">
                <a:solidFill>
                  <a:schemeClr val="bg1"/>
                </a:solidFill>
                <a:latin typeface="Georgia" panose="02040502050405020303" pitchFamily="18" charset="0"/>
              </a:rPr>
              <a:t>(843) 709-4029</a:t>
            </a:r>
          </a:p>
          <a:p>
            <a:pPr algn="r"/>
            <a:r>
              <a:rPr lang="en-US" sz="1200" dirty="0">
                <a:solidFill>
                  <a:schemeClr val="bg1"/>
                </a:solidFill>
                <a:latin typeface="Georgia" panose="02040502050405020303" pitchFamily="18" charset="0"/>
              </a:rPr>
              <a:t>karenbrown22@gmail.com</a:t>
            </a:r>
          </a:p>
        </p:txBody>
      </p:sp>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3207377" y="9273334"/>
            <a:ext cx="1352870" cy="619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76405" y="9282988"/>
            <a:ext cx="2077372" cy="600164"/>
          </a:xfrm>
          <a:prstGeom prst="rect">
            <a:avLst/>
          </a:prstGeom>
        </p:spPr>
        <p:txBody>
          <a:bodyPr wrap="square">
            <a:spAutoFit/>
          </a:bodyPr>
          <a:lstStyle/>
          <a:p>
            <a:pPr algn="ctr"/>
            <a:r>
              <a:rPr lang="en-US" sz="1100" dirty="0">
                <a:solidFill>
                  <a:schemeClr val="bg1"/>
                </a:solidFill>
                <a:latin typeface="Georgia" panose="02040502050405020303" pitchFamily="18" charset="0"/>
              </a:rPr>
              <a:t>AgentOwned Premiere Group</a:t>
            </a:r>
          </a:p>
          <a:p>
            <a:pPr algn="ctr"/>
            <a:r>
              <a:rPr lang="en-US" sz="1100" dirty="0">
                <a:solidFill>
                  <a:schemeClr val="bg1"/>
                </a:solidFill>
                <a:latin typeface="Georgia" panose="02040502050405020303" pitchFamily="18" charset="0"/>
              </a:rPr>
              <a:t>141 A N. Main Street</a:t>
            </a:r>
          </a:p>
          <a:p>
            <a:pPr algn="ctr"/>
            <a:r>
              <a:rPr lang="en-US" sz="1100" dirty="0">
                <a:solidFill>
                  <a:schemeClr val="bg1"/>
                </a:solidFill>
                <a:latin typeface="Georgia" panose="02040502050405020303" pitchFamily="18" charset="0"/>
              </a:rPr>
              <a:t>Summerville, SC 29483</a:t>
            </a:r>
          </a:p>
        </p:txBody>
      </p:sp>
      <p:sp>
        <p:nvSpPr>
          <p:cNvPr id="5" name="Rectangle 4"/>
          <p:cNvSpPr/>
          <p:nvPr/>
        </p:nvSpPr>
        <p:spPr>
          <a:xfrm>
            <a:off x="707242" y="3200400"/>
            <a:ext cx="6357917" cy="1046440"/>
          </a:xfrm>
          <a:prstGeom prst="rect">
            <a:avLst/>
          </a:prstGeom>
        </p:spPr>
        <p:txBody>
          <a:bodyPr wrap="square">
            <a:spAutoFit/>
          </a:bodyPr>
          <a:lstStyle/>
          <a:p>
            <a:pPr algn="ctr"/>
            <a:r>
              <a:rPr lang="en-US" sz="2800" dirty="0">
                <a:solidFill>
                  <a:schemeClr val="bg1"/>
                </a:solidFill>
                <a:effectLst>
                  <a:outerShdw blurRad="38100" dist="38100" dir="2700000" algn="tl">
                    <a:srgbClr val="000000">
                      <a:alpha val="43137"/>
                    </a:srgbClr>
                  </a:outerShdw>
                </a:effectLst>
                <a:latin typeface="Georgia" panose="02040502050405020303" pitchFamily="18" charset="0"/>
              </a:rPr>
              <a:t>1433 Bennett Circle</a:t>
            </a:r>
          </a:p>
          <a:p>
            <a:pPr algn="ctr"/>
            <a:r>
              <a:rPr lang="en-US" sz="1700" dirty="0">
                <a:solidFill>
                  <a:schemeClr val="bg1"/>
                </a:solidFill>
                <a:effectLst>
                  <a:outerShdw blurRad="38100" dist="38100" dir="2700000" algn="tl">
                    <a:srgbClr val="000000">
                      <a:alpha val="43137"/>
                    </a:srgbClr>
                  </a:outerShdw>
                </a:effectLst>
                <a:latin typeface="Georgia" panose="02040502050405020303" pitchFamily="18" charset="0"/>
              </a:rPr>
              <a:t>Holly Hill, SC 29059</a:t>
            </a:r>
          </a:p>
          <a:p>
            <a:pPr algn="ctr"/>
            <a:r>
              <a:rPr lang="en-US" sz="1700" dirty="0">
                <a:solidFill>
                  <a:schemeClr val="bg1"/>
                </a:solidFill>
                <a:effectLst>
                  <a:outerShdw blurRad="38100" dist="38100" dir="2700000" algn="tl">
                    <a:srgbClr val="000000">
                      <a:alpha val="43137"/>
                    </a:srgbClr>
                  </a:outerShdw>
                </a:effectLst>
                <a:latin typeface="Georgia" panose="02040502050405020303" pitchFamily="18" charset="0"/>
              </a:rPr>
              <a:t>MLS# 19009855 | $234,900</a:t>
            </a:r>
            <a:endParaRPr lang="en-US" sz="1700" dirty="0">
              <a:solidFill>
                <a:schemeClr val="bg1"/>
              </a:solidFill>
              <a:effectLst>
                <a:outerShdw blurRad="38100" dist="38100" dir="2700000" algn="tl">
                  <a:srgbClr val="000000">
                    <a:alpha val="43137"/>
                  </a:srgbClr>
                </a:outerShdw>
              </a:effectLst>
            </a:endParaRPr>
          </a:p>
        </p:txBody>
      </p:sp>
      <p:sp>
        <p:nvSpPr>
          <p:cNvPr id="11" name="Rectangle 10"/>
          <p:cNvSpPr/>
          <p:nvPr/>
        </p:nvSpPr>
        <p:spPr>
          <a:xfrm>
            <a:off x="-1" y="0"/>
            <a:ext cx="7772401" cy="523220"/>
          </a:xfrm>
          <a:prstGeom prst="rect">
            <a:avLst/>
          </a:prstGeom>
          <a:noFill/>
        </p:spPr>
        <p:txBody>
          <a:bodyPr wrap="square" lIns="91440" tIns="45720" rIns="91440" bIns="45720" anchor="ctr">
            <a:spAutoFit/>
          </a:bodyPr>
          <a:lstStyle/>
          <a:p>
            <a:pPr algn="ctr"/>
            <a:r>
              <a:rPr lang="en-US" sz="2800" b="1" i="1" dirty="0">
                <a:ln w="0"/>
                <a:solidFill>
                  <a:schemeClr val="tx2"/>
                </a:solidFill>
                <a:effectLst>
                  <a:outerShdw blurRad="38100" dist="19050" dir="2700000" algn="tl" rotWithShape="0">
                    <a:schemeClr val="dk1">
                      <a:alpha val="40000"/>
                    </a:schemeClr>
                  </a:outerShdw>
                </a:effectLst>
                <a:latin typeface="Georgia" panose="02040502050405020303" pitchFamily="18" charset="0"/>
              </a:rPr>
              <a:t>Welcome Home!!!</a:t>
            </a:r>
            <a:endParaRPr lang="en-US" sz="2400" b="0" i="1" cap="none" spc="0" dirty="0">
              <a:ln w="0"/>
              <a:solidFill>
                <a:schemeClr val="tx2"/>
              </a:solidFill>
              <a:effectLst>
                <a:outerShdw blurRad="38100" dist="19050" dir="2700000" algn="tl" rotWithShape="0">
                  <a:schemeClr val="dk1">
                    <a:alpha val="40000"/>
                  </a:schemeClr>
                </a:outerShdw>
              </a:effectLst>
              <a:latin typeface="Georgia" panose="02040502050405020303" pitchFamily="18" charset="0"/>
            </a:endParaRPr>
          </a:p>
        </p:txBody>
      </p:sp>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3193444" y="4460247"/>
            <a:ext cx="1338499" cy="1000746"/>
          </a:xfrm>
          <a:prstGeom prst="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648434" y="4462196"/>
            <a:ext cx="1335892" cy="998797"/>
          </a:xfrm>
          <a:prstGeom prst="rect">
            <a:avLst/>
          </a:prstGeom>
          <a:ln>
            <a:noFill/>
          </a:ln>
          <a:effectLst>
            <a:outerShdw blurRad="190500" algn="tl" rotWithShape="0">
              <a:srgbClr val="000000">
                <a:alpha val="70000"/>
              </a:srgbClr>
            </a:outerShdw>
          </a:effectLst>
        </p:spPr>
      </p:pic>
      <p:pic>
        <p:nvPicPr>
          <p:cNvPr id="19" name="Picture 18">
            <a:extLst>
              <a:ext uri="{FF2B5EF4-FFF2-40B4-BE49-F238E27FC236}">
                <a16:creationId xmlns:a16="http://schemas.microsoft.com/office/drawing/2014/main" id="{391E687B-AAFD-41FA-B807-7855025C239B}"/>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03424" y="4462196"/>
            <a:ext cx="1335892" cy="998797"/>
          </a:xfrm>
          <a:prstGeom prst="rect">
            <a:avLst/>
          </a:prstGeom>
          <a:ln>
            <a:noFill/>
          </a:ln>
          <a:effectLst>
            <a:outerShdw blurRad="190500" algn="tl" rotWithShape="0">
              <a:srgbClr val="000000">
                <a:alpha val="70000"/>
              </a:srgbClr>
            </a:outerShdw>
          </a:effectLst>
        </p:spPr>
      </p:pic>
      <p:pic>
        <p:nvPicPr>
          <p:cNvPr id="21" name="Picture 20">
            <a:extLst>
              <a:ext uri="{FF2B5EF4-FFF2-40B4-BE49-F238E27FC236}">
                <a16:creationId xmlns:a16="http://schemas.microsoft.com/office/drawing/2014/main" id="{6C2BC266-7EB6-4AD8-9041-D88697A52688}"/>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286072" y="4462196"/>
            <a:ext cx="1335892" cy="998797"/>
          </a:xfrm>
          <a:prstGeom prst="rect">
            <a:avLst/>
          </a:prstGeom>
          <a:ln>
            <a:noFill/>
          </a:ln>
          <a:effectLst>
            <a:outerShdw blurRad="190500" algn="tl" rotWithShape="0">
              <a:srgbClr val="000000">
                <a:alpha val="70000"/>
              </a:srgbClr>
            </a:outerShdw>
          </a:effectLst>
        </p:spPr>
      </p:pic>
      <p:pic>
        <p:nvPicPr>
          <p:cNvPr id="22" name="Picture 21">
            <a:extLst>
              <a:ext uri="{FF2B5EF4-FFF2-40B4-BE49-F238E27FC236}">
                <a16:creationId xmlns:a16="http://schemas.microsoft.com/office/drawing/2014/main" id="{C09377DF-3CD0-41F7-B4EC-A1A57CE560C2}"/>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4741061" y="4462196"/>
            <a:ext cx="1335892" cy="998797"/>
          </a:xfrm>
          <a:prstGeom prst="rect">
            <a:avLst/>
          </a:prstGeom>
          <a:ln>
            <a:noFill/>
          </a:ln>
          <a:effectLst>
            <a:outerShdw blurRad="190500" algn="tl" rotWithShape="0">
              <a:srgbClr val="000000">
                <a:alpha val="70000"/>
              </a:srgbClr>
            </a:outerShdw>
          </a:effectLst>
        </p:spPr>
      </p:pic>
      <p:pic>
        <p:nvPicPr>
          <p:cNvPr id="15" name="Picture 14">
            <a:extLst>
              <a:ext uri="{FF2B5EF4-FFF2-40B4-BE49-F238E27FC236}">
                <a16:creationId xmlns:a16="http://schemas.microsoft.com/office/drawing/2014/main" id="{119FCC4F-12E5-43B4-B893-3B0BD82A86EA}"/>
              </a:ext>
            </a:extLst>
          </p:cNvPr>
          <p:cNvPicPr>
            <a:picLocks noChangeAspect="1"/>
          </p:cNvPicPr>
          <p:nvPr/>
        </p:nvPicPr>
        <p:blipFill>
          <a:blip r:embed="rId11">
            <a:extLst>
              <a:ext uri="{28A0092B-C50C-407E-A947-70E740481C1C}">
                <a14:useLocalDpi xmlns:a14="http://schemas.microsoft.com/office/drawing/2010/main" val="0"/>
              </a:ext>
            </a:extLst>
          </a:blip>
          <a:srcRect/>
          <a:stretch/>
        </p:blipFill>
        <p:spPr>
          <a:xfrm>
            <a:off x="3195529" y="8084168"/>
            <a:ext cx="1334329" cy="1000747"/>
          </a:xfrm>
          <a:prstGeom prst="rect">
            <a:avLst/>
          </a:prstGeom>
          <a:ln>
            <a:noFill/>
          </a:ln>
          <a:effectLst>
            <a:outerShdw blurRad="190500" algn="tl" rotWithShape="0">
              <a:srgbClr val="000000">
                <a:alpha val="70000"/>
              </a:srgbClr>
            </a:outerShdw>
          </a:effectLst>
        </p:spPr>
      </p:pic>
      <p:pic>
        <p:nvPicPr>
          <p:cNvPr id="17" name="Picture 16">
            <a:extLst>
              <a:ext uri="{FF2B5EF4-FFF2-40B4-BE49-F238E27FC236}">
                <a16:creationId xmlns:a16="http://schemas.microsoft.com/office/drawing/2014/main" id="{29C4ED96-C88D-4C58-AB02-3DEA6C2D60C6}"/>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1650515" y="8084168"/>
            <a:ext cx="1331730" cy="998798"/>
          </a:xfrm>
          <a:prstGeom prst="rect">
            <a:avLst/>
          </a:prstGeom>
          <a:ln>
            <a:noFill/>
          </a:ln>
          <a:effectLst>
            <a:outerShdw blurRad="190500" algn="tl" rotWithShape="0">
              <a:srgbClr val="000000">
                <a:alpha val="70000"/>
              </a:srgbClr>
            </a:outerShdw>
          </a:effectLst>
        </p:spPr>
      </p:pic>
      <p:pic>
        <p:nvPicPr>
          <p:cNvPr id="18" name="Picture 17">
            <a:extLst>
              <a:ext uri="{FF2B5EF4-FFF2-40B4-BE49-F238E27FC236}">
                <a16:creationId xmlns:a16="http://schemas.microsoft.com/office/drawing/2014/main" id="{D863CF1D-068D-46B3-8408-0BF6BB9437E6}"/>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105505" y="8084168"/>
            <a:ext cx="1331730" cy="998798"/>
          </a:xfrm>
          <a:prstGeom prst="rect">
            <a:avLst/>
          </a:prstGeom>
          <a:ln>
            <a:noFill/>
          </a:ln>
          <a:effectLst>
            <a:outerShdw blurRad="190500" algn="tl" rotWithShape="0">
              <a:srgbClr val="000000">
                <a:alpha val="70000"/>
              </a:srgbClr>
            </a:outerShdw>
          </a:effectLst>
        </p:spPr>
      </p:pic>
      <p:pic>
        <p:nvPicPr>
          <p:cNvPr id="23" name="Picture 22">
            <a:extLst>
              <a:ext uri="{FF2B5EF4-FFF2-40B4-BE49-F238E27FC236}">
                <a16:creationId xmlns:a16="http://schemas.microsoft.com/office/drawing/2014/main" id="{684C5A7A-A12C-477F-9EF3-574611D869CA}"/>
              </a:ext>
            </a:extLst>
          </p:cNvPr>
          <p:cNvPicPr>
            <a:picLocks noChangeAspect="1"/>
          </p:cNvPicPr>
          <p:nvPr/>
        </p:nvPicPr>
        <p:blipFill>
          <a:blip r:embed="rId14">
            <a:extLst>
              <a:ext uri="{28A0092B-C50C-407E-A947-70E740481C1C}">
                <a14:useLocalDpi xmlns:a14="http://schemas.microsoft.com/office/drawing/2010/main" val="0"/>
              </a:ext>
            </a:extLst>
          </a:blip>
          <a:srcRect/>
          <a:stretch/>
        </p:blipFill>
        <p:spPr>
          <a:xfrm>
            <a:off x="6288153" y="8084168"/>
            <a:ext cx="1331730" cy="998798"/>
          </a:xfrm>
          <a:prstGeom prst="rect">
            <a:avLst/>
          </a:prstGeom>
          <a:ln>
            <a:noFill/>
          </a:ln>
          <a:effectLst>
            <a:outerShdw blurRad="190500" algn="tl" rotWithShape="0">
              <a:srgbClr val="000000">
                <a:alpha val="70000"/>
              </a:srgbClr>
            </a:outerShdw>
          </a:effectLst>
        </p:spPr>
      </p:pic>
      <p:pic>
        <p:nvPicPr>
          <p:cNvPr id="24" name="Picture 23">
            <a:extLst>
              <a:ext uri="{FF2B5EF4-FFF2-40B4-BE49-F238E27FC236}">
                <a16:creationId xmlns:a16="http://schemas.microsoft.com/office/drawing/2014/main" id="{0D3470A0-8D37-4ADD-BAA2-C32AE2226636}"/>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4743142" y="8084168"/>
            <a:ext cx="1331730" cy="998798"/>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190</TotalTime>
  <Words>185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30</cp:revision>
  <dcterms:created xsi:type="dcterms:W3CDTF">2006-08-16T00:00:00Z</dcterms:created>
  <dcterms:modified xsi:type="dcterms:W3CDTF">2019-08-07T12:48:48Z</dcterms:modified>
</cp:coreProperties>
</file>