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varScale="1">
        <p:scale>
          <a:sx n="46" d="100"/>
          <a:sy n="46" d="100"/>
        </p:scale>
        <p:origin x="227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9562" y="4246880"/>
            <a:ext cx="3886200" cy="20075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Rectangle 14"/>
          <p:cNvSpPr/>
          <p:nvPr/>
        </p:nvSpPr>
        <p:spPr>
          <a:xfrm>
            <a:off x="0" y="6957061"/>
            <a:ext cx="7772400" cy="31013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691515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1D8BD707-D9CF-40AE-B4C6-C98DA3205C09}" type="datetimeFigureOut">
              <a:rPr lang="en-US" smtClean="0"/>
              <a:pPr/>
              <a:t>7/19/2016</a:t>
            </a:fld>
            <a:endParaRPr lang="en-US"/>
          </a:p>
        </p:txBody>
      </p:sp>
      <p:sp>
        <p:nvSpPr>
          <p:cNvPr id="23" name="Slide Number Placeholder 22"/>
          <p:cNvSpPr>
            <a:spLocks noGrp="1"/>
          </p:cNvSpPr>
          <p:nvPr>
            <p:ph type="sldNum" sz="quarter" idx="11"/>
          </p:nvPr>
        </p:nvSpPr>
        <p:spPr/>
        <p:txBody>
          <a:bodyPr/>
          <a:lstStyle/>
          <a:p>
            <a:fld id="{B6F15528-21DE-4FAA-801E-634DDDAF4B2B}" type="slidenum">
              <a:rPr lang="en-US" smtClean="0"/>
              <a:pPr/>
              <a:t>‹#›</a:t>
            </a:fld>
            <a:endParaRPr lang="en-US"/>
          </a:p>
        </p:txBody>
      </p:sp>
      <p:sp>
        <p:nvSpPr>
          <p:cNvPr id="24" name="Footer Placeholder 23"/>
          <p:cNvSpPr>
            <a:spLocks noGrp="1"/>
          </p:cNvSpPr>
          <p:nvPr>
            <p:ph type="ftr" sz="quarter" idx="12"/>
          </p:nvPr>
        </p:nvSpPr>
        <p:spPr/>
        <p:txBody>
          <a:bodyPr/>
          <a:lstStyle/>
          <a:p>
            <a:endParaRPr lang="en-US"/>
          </a:p>
        </p:txBody>
      </p:sp>
      <p:sp>
        <p:nvSpPr>
          <p:cNvPr id="12" name="Title 11"/>
          <p:cNvSpPr>
            <a:spLocks noGrp="1"/>
          </p:cNvSpPr>
          <p:nvPr>
            <p:ph type="title"/>
          </p:nvPr>
        </p:nvSpPr>
        <p:spPr>
          <a:xfrm>
            <a:off x="299562" y="670561"/>
            <a:ext cx="6528816" cy="357631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299562" y="2145792"/>
            <a:ext cx="6528816" cy="6929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11"/>
          <p:cNvSpPr>
            <a:spLocks noGrp="1"/>
          </p:cNvSpPr>
          <p:nvPr>
            <p:ph type="dt" sz="half" idx="14"/>
          </p:nvPr>
        </p:nvSpPr>
        <p:spPr/>
        <p:txBody>
          <a:bodyPr/>
          <a:lstStyle/>
          <a:p>
            <a:fld id="{1D8BD707-D9CF-40AE-B4C6-C98DA3205C09}" type="datetimeFigureOut">
              <a:rPr lang="en-US" smtClean="0"/>
              <a:pPr/>
              <a:t>7/19/2016</a:t>
            </a:fld>
            <a:endParaRPr lang="en-US"/>
          </a:p>
        </p:txBody>
      </p:sp>
      <p:sp>
        <p:nvSpPr>
          <p:cNvPr id="19" name="Slide Number Placeholder 18"/>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
        <p:nvSpPr>
          <p:cNvPr id="8" name="Title 7"/>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299562" y="5871510"/>
            <a:ext cx="3886200" cy="17281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6" name="Date Placeholder 15"/>
          <p:cNvSpPr>
            <a:spLocks noGrp="1"/>
          </p:cNvSpPr>
          <p:nvPr>
            <p:ph type="dt" sz="half" idx="10"/>
          </p:nvPr>
        </p:nvSpPr>
        <p:spPr/>
        <p:txBody>
          <a:bodyPr/>
          <a:lstStyle/>
          <a:p>
            <a:fld id="{1D8BD707-D9CF-40AE-B4C6-C98DA3205C09}" type="datetimeFigureOut">
              <a:rPr lang="en-US" smtClean="0"/>
              <a:pPr/>
              <a:t>7/19/2016</a:t>
            </a:fld>
            <a:endParaRPr lang="en-US"/>
          </a:p>
        </p:txBody>
      </p:sp>
      <p:sp>
        <p:nvSpPr>
          <p:cNvPr id="20" name="Slide Number Placeholder 19"/>
          <p:cNvSpPr>
            <a:spLocks noGrp="1"/>
          </p:cNvSpPr>
          <p:nvPr>
            <p:ph type="sldNum" sz="quarter" idx="11"/>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a:lstStyle/>
          <a:p>
            <a:endParaRPr lang="en-US"/>
          </a:p>
        </p:txBody>
      </p:sp>
      <p:sp>
        <p:nvSpPr>
          <p:cNvPr id="13" name="Rectangle 12"/>
          <p:cNvSpPr/>
          <p:nvPr/>
        </p:nvSpPr>
        <p:spPr>
          <a:xfrm>
            <a:off x="0" y="0"/>
            <a:ext cx="7772400" cy="26822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3773" y="268224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01211" y="2918781"/>
            <a:ext cx="7173925" cy="2910230"/>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166006"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30"/>
          <p:cNvSpPr>
            <a:spLocks noGrp="1"/>
          </p:cNvSpPr>
          <p:nvPr>
            <p:ph sz="quarter" idx="13"/>
          </p:nvPr>
        </p:nvSpPr>
        <p:spPr>
          <a:xfrm>
            <a:off x="299562"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Title 26"/>
          <p:cNvSpPr>
            <a:spLocks noGrp="1"/>
          </p:cNvSpPr>
          <p:nvPr>
            <p:ph type="title"/>
          </p:nvPr>
        </p:nvSpPr>
        <p:spPr/>
        <p:txBody>
          <a:bodyPr/>
          <a:lstStyle/>
          <a:p>
            <a:r>
              <a:rPr lang="en-US"/>
              <a:t>Click to edit Master title style</a:t>
            </a:r>
            <a:endParaRPr lang="en-US" dirty="0"/>
          </a:p>
        </p:txBody>
      </p:sp>
      <p:sp>
        <p:nvSpPr>
          <p:cNvPr id="20" name="Date Placeholder 19"/>
          <p:cNvSpPr>
            <a:spLocks noGrp="1"/>
          </p:cNvSpPr>
          <p:nvPr>
            <p:ph type="dt" sz="half" idx="15"/>
          </p:nvPr>
        </p:nvSpPr>
        <p:spPr/>
        <p:txBody>
          <a:bodyPr/>
          <a:lstStyle/>
          <a:p>
            <a:fld id="{1D8BD707-D9CF-40AE-B4C6-C98DA3205C09}" type="datetimeFigureOut">
              <a:rPr lang="en-US" smtClean="0"/>
              <a:pPr/>
              <a:t>7/19/2016</a:t>
            </a:fld>
            <a:endParaRPr lang="en-US"/>
          </a:p>
        </p:txBody>
      </p:sp>
      <p:sp>
        <p:nvSpPr>
          <p:cNvPr id="25" name="Slide Number Placeholder 24"/>
          <p:cNvSpPr>
            <a:spLocks noGrp="1"/>
          </p:cNvSpPr>
          <p:nvPr>
            <p:ph type="sldNum" sz="quarter" idx="16"/>
          </p:nvPr>
        </p:nvSpPr>
        <p:spPr/>
        <p:txBody>
          <a:bodyPr/>
          <a:lstStyle/>
          <a:p>
            <a:fld id="{B6F15528-21DE-4FAA-801E-634DDDAF4B2B}" type="slidenum">
              <a:rPr lang="en-US" smtClean="0"/>
              <a:pPr/>
              <a:t>‹#›</a:t>
            </a:fld>
            <a:endParaRPr lang="en-US"/>
          </a:p>
        </p:txBody>
      </p:sp>
      <p:sp>
        <p:nvSpPr>
          <p:cNvPr id="26" name="Footer Placeholder 25"/>
          <p:cNvSpPr>
            <a:spLocks noGrp="1"/>
          </p:cNvSpPr>
          <p:nvPr>
            <p:ph type="ftr" sz="quarter" idx="17"/>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299562"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9" name="Text Placeholder 3"/>
          <p:cNvSpPr>
            <a:spLocks noGrp="1"/>
          </p:cNvSpPr>
          <p:nvPr>
            <p:ph type="body" sz="half" idx="15"/>
          </p:nvPr>
        </p:nvSpPr>
        <p:spPr>
          <a:xfrm>
            <a:off x="4165521"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Content Placeholder 11"/>
          <p:cNvSpPr>
            <a:spLocks noGrp="1"/>
          </p:cNvSpPr>
          <p:nvPr>
            <p:ph sz="quarter" idx="14"/>
          </p:nvPr>
        </p:nvSpPr>
        <p:spPr>
          <a:xfrm>
            <a:off x="4165521"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30"/>
          <p:cNvSpPr>
            <a:spLocks noGrp="1"/>
          </p:cNvSpPr>
          <p:nvPr>
            <p:ph sz="quarter" idx="13"/>
          </p:nvPr>
        </p:nvSpPr>
        <p:spPr>
          <a:xfrm>
            <a:off x="299562"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0" name="Title 29"/>
          <p:cNvSpPr>
            <a:spLocks noGrp="1"/>
          </p:cNvSpPr>
          <p:nvPr>
            <p:ph type="title"/>
          </p:nvPr>
        </p:nvSpPr>
        <p:spPr/>
        <p:txBody>
          <a:bodyPr/>
          <a:lstStyle/>
          <a:p>
            <a:r>
              <a:rPr lang="en-US"/>
              <a:t>Click to edit Master title style</a:t>
            </a:r>
          </a:p>
        </p:txBody>
      </p:sp>
      <p:sp>
        <p:nvSpPr>
          <p:cNvPr id="20" name="Date Placeholder 19"/>
          <p:cNvSpPr>
            <a:spLocks noGrp="1"/>
          </p:cNvSpPr>
          <p:nvPr>
            <p:ph type="dt" sz="half" idx="16"/>
          </p:nvPr>
        </p:nvSpPr>
        <p:spPr/>
        <p:txBody>
          <a:bodyPr/>
          <a:lstStyle/>
          <a:p>
            <a:fld id="{1D8BD707-D9CF-40AE-B4C6-C98DA3205C09}" type="datetimeFigureOut">
              <a:rPr lang="en-US" smtClean="0"/>
              <a:pPr/>
              <a:t>7/19/2016</a:t>
            </a:fld>
            <a:endParaRPr lang="en-US"/>
          </a:p>
        </p:txBody>
      </p:sp>
      <p:sp>
        <p:nvSpPr>
          <p:cNvPr id="24" name="Slide Number Placeholder 23"/>
          <p:cNvSpPr>
            <a:spLocks noGrp="1"/>
          </p:cNvSpPr>
          <p:nvPr>
            <p:ph type="sldNum" sz="quarter" idx="17"/>
          </p:nvPr>
        </p:nvSpPr>
        <p:spPr/>
        <p:txBody>
          <a:bodyPr/>
          <a:lstStyle/>
          <a:p>
            <a:fld id="{B6F15528-21DE-4FAA-801E-634DDDAF4B2B}" type="slidenum">
              <a:rPr lang="en-US" smtClean="0"/>
              <a:pPr/>
              <a:t>‹#›</a:t>
            </a:fld>
            <a:endParaRPr lang="en-US"/>
          </a:p>
        </p:txBody>
      </p:sp>
      <p:sp>
        <p:nvSpPr>
          <p:cNvPr id="29" name="Footer Placeholder 28"/>
          <p:cNvSpPr>
            <a:spLocks noGrp="1"/>
          </p:cNvSpPr>
          <p:nvPr>
            <p:ph type="ftr" sz="quarter" idx="18"/>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1D8BD707-D9CF-40AE-B4C6-C98DA3205C09}" type="datetimeFigureOut">
              <a:rPr lang="en-US" smtClean="0"/>
              <a:pPr/>
              <a:t>7/19/2016</a:t>
            </a:fld>
            <a:endParaRPr lang="en-US"/>
          </a:p>
        </p:txBody>
      </p:sp>
      <p:sp>
        <p:nvSpPr>
          <p:cNvPr id="14" name="Slide Number Placeholder 13"/>
          <p:cNvSpPr>
            <a:spLocks noGrp="1"/>
          </p:cNvSpPr>
          <p:nvPr>
            <p:ph type="sldNum" sz="quarter" idx="11"/>
          </p:nvPr>
        </p:nvSpPr>
        <p:spPr/>
        <p:txBody>
          <a:bodyPr/>
          <a:lstStyle/>
          <a:p>
            <a:fld id="{B6F15528-21DE-4FAA-801E-634DDDAF4B2B}" type="slidenum">
              <a:rPr lang="en-US" smtClean="0"/>
              <a:pPr/>
              <a:t>‹#›</a:t>
            </a:fld>
            <a:endParaRPr lang="en-US"/>
          </a:p>
        </p:txBody>
      </p:sp>
      <p:sp>
        <p:nvSpPr>
          <p:cNvPr id="18" name="Footer Placeholder 17"/>
          <p:cNvSpPr>
            <a:spLocks noGrp="1"/>
          </p:cNvSpPr>
          <p:nvPr>
            <p:ph type="ftr" sz="quarter" idx="12"/>
          </p:nvPr>
        </p:nvSpPr>
        <p:spPr/>
        <p:txBody>
          <a:bodyPr/>
          <a:lstStyle/>
          <a:p>
            <a:endParaRPr lang="en-US"/>
          </a:p>
        </p:txBody>
      </p:sp>
      <p:sp>
        <p:nvSpPr>
          <p:cNvPr id="15" name="Title 14"/>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7/19/2016</a:t>
            </a:fld>
            <a:endParaRPr lang="en-US"/>
          </a:p>
        </p:txBody>
      </p:sp>
      <p:sp>
        <p:nvSpPr>
          <p:cNvPr id="12" name="Slide Number Placeholder 11"/>
          <p:cNvSpPr>
            <a:spLocks noGrp="1"/>
          </p:cNvSpPr>
          <p:nvPr>
            <p:ph type="sldNum" sz="quarter" idx="11"/>
          </p:nvPr>
        </p:nvSpPr>
        <p:spPr/>
        <p:txBody>
          <a:bodyPr/>
          <a:lstStyle/>
          <a:p>
            <a:fld id="{B6F15528-21DE-4FAA-801E-634DDDAF4B2B}" type="slidenum">
              <a:rPr lang="en-US" smtClean="0"/>
              <a:pPr/>
              <a:t>‹#›</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a:t>Click to edit Master title style</a:t>
            </a:r>
          </a:p>
        </p:txBody>
      </p:sp>
      <p:sp>
        <p:nvSpPr>
          <p:cNvPr id="11" name="Text Placeholder 3"/>
          <p:cNvSpPr>
            <a:spLocks noGrp="1"/>
          </p:cNvSpPr>
          <p:nvPr>
            <p:ph type="body" sz="half" idx="2"/>
          </p:nvPr>
        </p:nvSpPr>
        <p:spPr>
          <a:xfrm>
            <a:off x="299562" y="2145792"/>
            <a:ext cx="2874169" cy="5818504"/>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Content Placeholder 11"/>
          <p:cNvSpPr>
            <a:spLocks noGrp="1"/>
          </p:cNvSpPr>
          <p:nvPr>
            <p:ph sz="quarter" idx="14"/>
          </p:nvPr>
        </p:nvSpPr>
        <p:spPr>
          <a:xfrm>
            <a:off x="3489484" y="2145792"/>
            <a:ext cx="3979307" cy="5820461"/>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12"/>
          <p:cNvSpPr>
            <a:spLocks noGrp="1"/>
          </p:cNvSpPr>
          <p:nvPr>
            <p:ph type="dt" sz="half" idx="15"/>
          </p:nvPr>
        </p:nvSpPr>
        <p:spPr/>
        <p:txBody>
          <a:bodyPr/>
          <a:lstStyle/>
          <a:p>
            <a:fld id="{1D8BD707-D9CF-40AE-B4C6-C98DA3205C09}" type="datetimeFigureOut">
              <a:rPr lang="en-US" smtClean="0"/>
              <a:pPr/>
              <a:t>7/19/2016</a:t>
            </a:fld>
            <a:endParaRPr lang="en-US"/>
          </a:p>
        </p:txBody>
      </p:sp>
      <p:sp>
        <p:nvSpPr>
          <p:cNvPr id="18" name="Slide Number Placeholder 17"/>
          <p:cNvSpPr>
            <a:spLocks noGrp="1"/>
          </p:cNvSpPr>
          <p:nvPr>
            <p:ph type="sldNum" sz="quarter" idx="16"/>
          </p:nvPr>
        </p:nvSpPr>
        <p:spPr/>
        <p:txBody>
          <a:bodyPr/>
          <a:lstStyle/>
          <a:p>
            <a:fld id="{B6F15528-21DE-4FAA-801E-634DDDAF4B2B}" type="slidenum">
              <a:rPr lang="en-US" smtClean="0"/>
              <a:pPr/>
              <a:t>‹#›</a:t>
            </a:fld>
            <a:endParaRPr lang="en-US"/>
          </a:p>
        </p:txBody>
      </p:sp>
      <p:sp>
        <p:nvSpPr>
          <p:cNvPr id="20" name="Footer Placeholder 19"/>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44841" y="0"/>
            <a:ext cx="3327559" cy="829818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5" name="Text Placeholder 24"/>
          <p:cNvSpPr>
            <a:spLocks noGrp="1"/>
          </p:cNvSpPr>
          <p:nvPr>
            <p:ph type="body" sz="quarter" idx="13"/>
          </p:nvPr>
        </p:nvSpPr>
        <p:spPr>
          <a:xfrm>
            <a:off x="299562" y="2346959"/>
            <a:ext cx="3886200" cy="5270081"/>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a:t>Click to edit Master text styles</a:t>
            </a:r>
          </a:p>
        </p:txBody>
      </p:sp>
      <p:sp>
        <p:nvSpPr>
          <p:cNvPr id="11" name="Rectangle 10"/>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299561" y="403638"/>
            <a:ext cx="3886200" cy="1943322"/>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13" name="Date Placeholder 12"/>
          <p:cNvSpPr>
            <a:spLocks noGrp="1"/>
          </p:cNvSpPr>
          <p:nvPr>
            <p:ph type="dt" sz="half" idx="14"/>
          </p:nvPr>
        </p:nvSpPr>
        <p:spPr/>
        <p:txBody>
          <a:bodyPr/>
          <a:lstStyle/>
          <a:p>
            <a:fld id="{1D8BD707-D9CF-40AE-B4C6-C98DA3205C09}" type="datetimeFigureOut">
              <a:rPr lang="en-US" smtClean="0"/>
              <a:pPr/>
              <a:t>7/19/2016</a:t>
            </a:fld>
            <a:endParaRPr lang="en-US"/>
          </a:p>
        </p:txBody>
      </p:sp>
      <p:sp>
        <p:nvSpPr>
          <p:cNvPr id="20" name="Slide Number Placeholder 19"/>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9562" y="335280"/>
            <a:ext cx="6528816" cy="156464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299562" y="2145792"/>
            <a:ext cx="6528816" cy="63703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99562" y="9597391"/>
            <a:ext cx="1246823" cy="36322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1D8BD707-D9CF-40AE-B4C6-C98DA3205C09}" type="datetimeFigureOut">
              <a:rPr lang="en-US" smtClean="0"/>
              <a:pPr/>
              <a:t>7/19/2016</a:t>
            </a:fld>
            <a:endParaRPr lang="en-US"/>
          </a:p>
        </p:txBody>
      </p:sp>
      <p:sp>
        <p:nvSpPr>
          <p:cNvPr id="5" name="Footer Placeholder 4"/>
          <p:cNvSpPr>
            <a:spLocks noGrp="1"/>
          </p:cNvSpPr>
          <p:nvPr>
            <p:ph type="ftr" sz="quarter" idx="3"/>
          </p:nvPr>
        </p:nvSpPr>
        <p:spPr>
          <a:xfrm>
            <a:off x="1538287" y="9597391"/>
            <a:ext cx="3473291" cy="36322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a:p>
        </p:txBody>
      </p:sp>
      <p:sp>
        <p:nvSpPr>
          <p:cNvPr id="6" name="Slide Number Placeholder 5"/>
          <p:cNvSpPr>
            <a:spLocks noGrp="1"/>
          </p:cNvSpPr>
          <p:nvPr>
            <p:ph type="sldNum" sz="quarter" idx="4"/>
          </p:nvPr>
        </p:nvSpPr>
        <p:spPr>
          <a:xfrm>
            <a:off x="6703695" y="9597391"/>
            <a:ext cx="744855" cy="36322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microsoft.com/office/2007/relationships/hdphoto" Target="../media/hdphoto1.wdp"/><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2.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BEBA8EAE-BF5A-486C-A8C5-ECC9F3942E4B}">
                <a14:imgProps xmlns:a14="http://schemas.microsoft.com/office/drawing/2010/main">
                  <a14:imgLayer r:embed="rId3">
                    <a14:imgEffect>
                      <a14:artisticCutout/>
                    </a14:imgEffect>
                  </a14:imgLayer>
                </a14:imgProps>
              </a:ext>
              <a:ext uri="{28A0092B-C50C-407E-A947-70E740481C1C}">
                <a14:useLocalDpi xmlns:a14="http://schemas.microsoft.com/office/drawing/2010/main" val="0"/>
              </a:ext>
            </a:extLst>
          </a:blip>
          <a:srcRect l="13235" r="11765"/>
          <a:stretch/>
        </p:blipFill>
        <p:spPr>
          <a:xfrm>
            <a:off x="0" y="-1"/>
            <a:ext cx="7772400" cy="6875307"/>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34890" y="990600"/>
            <a:ext cx="5717777" cy="3793373"/>
          </a:xfrm>
          <a:prstGeom prst="rect">
            <a:avLst/>
          </a:prstGeom>
          <a:ln>
            <a:noFill/>
          </a:ln>
          <a:effectLst>
            <a:outerShdw blurRad="292100" dist="139700" dir="2700000" algn="tl" rotWithShape="0">
              <a:srgbClr val="333333">
                <a:alpha val="65000"/>
              </a:srgbClr>
            </a:outerShdw>
          </a:effectLst>
        </p:spPr>
      </p:pic>
      <p:sp>
        <p:nvSpPr>
          <p:cNvPr id="2" name="Title 1"/>
          <p:cNvSpPr>
            <a:spLocks noGrp="1"/>
          </p:cNvSpPr>
          <p:nvPr>
            <p:ph type="title"/>
          </p:nvPr>
        </p:nvSpPr>
        <p:spPr>
          <a:xfrm>
            <a:off x="0" y="3983"/>
            <a:ext cx="7772400" cy="904066"/>
          </a:xfrm>
        </p:spPr>
        <p:txBody>
          <a:bodyPr anchor="t">
            <a:noAutofit/>
          </a:bodyPr>
          <a:lstStyle/>
          <a:p>
            <a:r>
              <a:rPr lang="pt-BR" sz="2800" dirty="0">
                <a:solidFill>
                  <a:schemeClr val="tx1"/>
                </a:solidFill>
                <a:effectLst>
                  <a:outerShdw blurRad="38100" dist="38100" dir="2700000" algn="tl">
                    <a:srgbClr val="000000">
                      <a:alpha val="43137"/>
                    </a:srgbClr>
                  </a:outerShdw>
                </a:effectLst>
                <a:latin typeface="Century Gothic" pitchFamily="34" charset="0"/>
              </a:rPr>
              <a:t>1435 Masthead Drive</a:t>
            </a:r>
            <a:br>
              <a:rPr lang="pt-BR" sz="2800" dirty="0">
                <a:solidFill>
                  <a:schemeClr val="tx1"/>
                </a:solidFill>
                <a:effectLst>
                  <a:outerShdw blurRad="38100" dist="38100" dir="2700000" algn="tl">
                    <a:srgbClr val="000000">
                      <a:alpha val="43137"/>
                    </a:srgbClr>
                  </a:outerShdw>
                </a:effectLst>
                <a:latin typeface="Century Gothic" pitchFamily="34" charset="0"/>
              </a:rPr>
            </a:br>
            <a:r>
              <a:rPr lang="en-US" sz="2400" dirty="0">
                <a:solidFill>
                  <a:schemeClr val="tx1"/>
                </a:solidFill>
                <a:effectLst>
                  <a:outerShdw blurRad="38100" dist="38100" dir="2700000" algn="tl">
                    <a:srgbClr val="000000">
                      <a:alpha val="43137"/>
                    </a:srgbClr>
                  </a:outerShdw>
                </a:effectLst>
                <a:latin typeface="Century Gothic" pitchFamily="34" charset="0"/>
              </a:rPr>
              <a:t>Dunes West ~ Mt Pleasant</a:t>
            </a:r>
          </a:p>
        </p:txBody>
      </p:sp>
      <p:sp>
        <p:nvSpPr>
          <p:cNvPr id="11" name="Rectangle 10"/>
          <p:cNvSpPr/>
          <p:nvPr/>
        </p:nvSpPr>
        <p:spPr>
          <a:xfrm>
            <a:off x="0" y="5124456"/>
            <a:ext cx="7772400" cy="1754326"/>
          </a:xfrm>
          <a:prstGeom prst="rect">
            <a:avLst/>
          </a:prstGeom>
          <a:noFill/>
        </p:spPr>
        <p:txBody>
          <a:bodyPr wrap="square">
            <a:spAutoFit/>
          </a:bodyPr>
          <a:lstStyle/>
          <a:p>
            <a:pPr algn="ctr"/>
            <a:r>
              <a:rPr lang="en-US" sz="1200" b="1" dirty="0">
                <a:effectLst>
                  <a:outerShdw blurRad="38100" dist="38100" dir="2700000" algn="tl">
                    <a:srgbClr val="000000">
                      <a:alpha val="43137"/>
                    </a:srgbClr>
                  </a:outerShdw>
                </a:effectLst>
                <a:latin typeface="Century Gothic" panose="020B0502020202020204" pitchFamily="34" charset="0"/>
              </a:rPr>
              <a:t>Move-in-ready executive home. You will be welcomed with an inviting front porch and beautiful hardwood floors. The wonderful open floor plan with chef's gourmet kitchen has granite counter tops, stainless appliances, gas cooktop, large center island, pantry, and eat in dining all overlook the great room with a gas fireplace, built-ins. All overlooking a screened porch, fenced in yard overlooking a relaxing pond. A study and mudroom are also on the first floor. The owner's suite is on the second floor and includes dual walk-in closets, spa bath with soaking tub, tile shower and separate vanities. There are 3 generous secondary bedrooms and 2 baths. A relaxing upper deck for relaxing after a long day. Dunes West amenities include swim, tennis, golf, boat storage, boat ramp, and club house for dining. Conveniently locate to beaches, dining, shopping, hospitals and much more.</a:t>
            </a:r>
            <a:endParaRPr lang="en-US" sz="1200" dirty="0">
              <a:effectLst>
                <a:outerShdw blurRad="38100" dist="38100" dir="2700000" algn="tl">
                  <a:srgbClr val="000000">
                    <a:alpha val="43137"/>
                  </a:srgbClr>
                </a:outerShdw>
              </a:effectLst>
              <a:latin typeface="Century Gothic" pitchFamily="34" charset="0"/>
            </a:endParaRPr>
          </a:p>
        </p:txBody>
      </p:sp>
      <p:sp>
        <p:nvSpPr>
          <p:cNvPr id="12" name="Rectangle 11"/>
          <p:cNvSpPr/>
          <p:nvPr/>
        </p:nvSpPr>
        <p:spPr>
          <a:xfrm>
            <a:off x="4662395" y="7219265"/>
            <a:ext cx="3110006" cy="1323439"/>
          </a:xfrm>
          <a:prstGeom prst="rect">
            <a:avLst/>
          </a:prstGeom>
        </p:spPr>
        <p:txBody>
          <a:bodyPr wrap="square">
            <a:spAutoFit/>
          </a:bodyPr>
          <a:lstStyle/>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Asking $550,000</a:t>
            </a: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MLS# 16014714</a:t>
            </a: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3,000  </a:t>
            </a:r>
            <a:r>
              <a:rPr lang="en-US" dirty="0" err="1">
                <a:effectLst>
                  <a:outerShdw blurRad="38100" dist="38100" dir="2700000" algn="tl">
                    <a:srgbClr val="000000">
                      <a:alpha val="43137"/>
                    </a:srgbClr>
                  </a:outerShdw>
                </a:effectLst>
                <a:latin typeface="Century Gothic" pitchFamily="34" charset="0"/>
              </a:rPr>
              <a:t>SqFt</a:t>
            </a:r>
            <a:endParaRPr lang="en-US" dirty="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4 Bed/3½ Baths</a:t>
            </a:r>
          </a:p>
        </p:txBody>
      </p:sp>
      <p:pic>
        <p:nvPicPr>
          <p:cNvPr id="13" name="Picture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35226" y="9188173"/>
            <a:ext cx="525117" cy="787676"/>
          </a:xfrm>
          <a:prstGeom prst="roundRect">
            <a:avLst/>
          </a:prstGeom>
        </p:spPr>
      </p:pic>
      <p:sp>
        <p:nvSpPr>
          <p:cNvPr id="15" name="Subtitle 2"/>
          <p:cNvSpPr txBox="1">
            <a:spLocks/>
          </p:cNvSpPr>
          <p:nvPr/>
        </p:nvSpPr>
        <p:spPr>
          <a:xfrm>
            <a:off x="760343" y="9188173"/>
            <a:ext cx="5259457" cy="787676"/>
          </a:xfrm>
          <a:prstGeom prst="rect">
            <a:avLst/>
          </a:prstGeom>
        </p:spPr>
        <p:txBody>
          <a:bodyPr vert="horz" lIns="91440" tIns="45720" rIns="91440" bIns="45720" rtlCol="0" anchor="ctr">
            <a:normAutofit fontScale="775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r>
              <a:rPr lang="en-US" sz="1800" i="0" dirty="0">
                <a:effectLst>
                  <a:outerShdw blurRad="38100" dist="38100" dir="2700000" algn="tl">
                    <a:srgbClr val="000000">
                      <a:alpha val="43137"/>
                    </a:srgbClr>
                  </a:outerShdw>
                </a:effectLst>
                <a:latin typeface="Trebuchet MS" panose="020B0603020202020204" pitchFamily="34" charset="0"/>
              </a:rPr>
              <a:t>Don Dawson</a:t>
            </a:r>
            <a:br>
              <a:rPr lang="en-US" sz="1800" i="0" dirty="0">
                <a:effectLst>
                  <a:outerShdw blurRad="38100" dist="38100" dir="2700000" algn="tl">
                    <a:srgbClr val="000000">
                      <a:alpha val="43137"/>
                    </a:srgbClr>
                  </a:outerShdw>
                </a:effectLst>
                <a:latin typeface="Trebuchet MS" panose="020B0603020202020204" pitchFamily="34"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843-514-0452</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ddawson@carolinaone.com</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2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Carolina One Real Estate • 2713 Highway 17 North • Mount Pleasant, SC 29466</a:t>
            </a:r>
          </a:p>
        </p:txBody>
      </p:sp>
      <p:sp>
        <p:nvSpPr>
          <p:cNvPr id="14" name="TextBox 13"/>
          <p:cNvSpPr txBox="1"/>
          <p:nvPr/>
        </p:nvSpPr>
        <p:spPr>
          <a:xfrm>
            <a:off x="5943600" y="9719846"/>
            <a:ext cx="1828800" cy="338554"/>
          </a:xfrm>
          <a:prstGeom prst="rect">
            <a:avLst/>
          </a:prstGeom>
          <a:noFill/>
        </p:spPr>
        <p:txBody>
          <a:bodyPr wrap="square" rtlCol="0">
            <a:spAutoFit/>
          </a:bodyPr>
          <a:lstStyle/>
          <a:p>
            <a:pPr algn="r"/>
            <a:r>
              <a:rPr lang="en-US" sz="1600" dirty="0">
                <a:effectLst>
                  <a:outerShdw blurRad="38100" dist="38100" dir="2700000" algn="tl">
                    <a:srgbClr val="000000">
                      <a:alpha val="43137"/>
                    </a:srgbClr>
                  </a:outerShdw>
                </a:effectLst>
                <a:latin typeface="Mistral" pitchFamily="66" charset="0"/>
              </a:rPr>
              <a:t>www.TeamDawsonSC.com</a:t>
            </a:r>
          </a:p>
        </p:txBody>
      </p:sp>
      <p:pic>
        <p:nvPicPr>
          <p:cNvPr id="1030" name="Picture 6" descr="http://www.bobette.net/images/logo.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44114" y="9220200"/>
            <a:ext cx="1027772" cy="546004"/>
          </a:xfrm>
          <a:prstGeom prst="roundRect">
            <a:avLst/>
          </a:prstGeom>
          <a:noFill/>
          <a:extLst>
            <a:ext uri="{909E8E84-426E-40DD-AFC4-6F175D3DCCD1}">
              <a14:hiddenFill xmlns:a14="http://schemas.microsoft.com/office/drawing/2010/main">
                <a:solidFill>
                  <a:srgbClr val="FFFFFF"/>
                </a:solidFill>
              </a14:hiddenFill>
            </a:ext>
          </a:extLst>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19902" y="7072043"/>
            <a:ext cx="1386270" cy="919699"/>
          </a:xfrm>
          <a:prstGeom prst="rect">
            <a:avLst/>
          </a:prstGeom>
          <a:ln>
            <a:solidFill>
              <a:schemeClr val="bg2"/>
            </a:solidFill>
          </a:ln>
        </p:spPr>
      </p:pic>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133600" y="4953000"/>
            <a:ext cx="1976107" cy="1311018"/>
          </a:xfrm>
          <a:prstGeom prst="rect">
            <a:avLst/>
          </a:prstGeom>
          <a:ln>
            <a:solidFill>
              <a:schemeClr val="bg2"/>
            </a:solidFill>
          </a:ln>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9902" y="8130108"/>
            <a:ext cx="1386270" cy="919700"/>
          </a:xfrm>
          <a:prstGeom prst="rect">
            <a:avLst/>
          </a:prstGeom>
          <a:ln>
            <a:solidFill>
              <a:schemeClr val="bg2"/>
            </a:solidFill>
          </a:ln>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10947" y="7072043"/>
            <a:ext cx="1386270" cy="919699"/>
          </a:xfrm>
          <a:prstGeom prst="rect">
            <a:avLst/>
          </a:prstGeom>
          <a:ln>
            <a:solidFill>
              <a:schemeClr val="bg2"/>
            </a:solidFill>
          </a:ln>
        </p:spPr>
      </p:pic>
      <p:pic>
        <p:nvPicPr>
          <p:cNvPr id="24" name="Picture 2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10947" y="8130108"/>
            <a:ext cx="1386270" cy="919700"/>
          </a:xfrm>
          <a:prstGeom prst="rect">
            <a:avLst/>
          </a:prstGeom>
          <a:ln>
            <a:solidFill>
              <a:schemeClr val="bg2"/>
            </a:solidFill>
          </a:ln>
        </p:spPr>
      </p:pic>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186671" y="7072043"/>
            <a:ext cx="1386270" cy="919699"/>
          </a:xfrm>
          <a:prstGeom prst="rect">
            <a:avLst/>
          </a:prstGeom>
          <a:ln>
            <a:solidFill>
              <a:schemeClr val="bg2"/>
            </a:solidFill>
          </a:ln>
        </p:spPr>
      </p:pic>
      <p:pic>
        <p:nvPicPr>
          <p:cNvPr id="26" name="Picture 2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186671" y="8130108"/>
            <a:ext cx="1386270" cy="919700"/>
          </a:xfrm>
          <a:prstGeom prst="rect">
            <a:avLst/>
          </a:prstGeom>
          <a:ln>
            <a:solidFill>
              <a:schemeClr val="bg2"/>
            </a:solidFill>
          </a:ln>
        </p:spPr>
      </p:pic>
      <p:pic>
        <p:nvPicPr>
          <p:cNvPr id="19" name="Picture 1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19902" y="990600"/>
            <a:ext cx="1171539" cy="777240"/>
          </a:xfrm>
          <a:prstGeom prst="rect">
            <a:avLst/>
          </a:prstGeom>
          <a:ln>
            <a:noFill/>
          </a:ln>
        </p:spPr>
      </p:pic>
      <p:pic>
        <p:nvPicPr>
          <p:cNvPr id="20" name="Picture 1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19902" y="3001356"/>
            <a:ext cx="1171539" cy="777240"/>
          </a:xfrm>
          <a:prstGeom prst="rect">
            <a:avLst/>
          </a:prstGeom>
          <a:ln>
            <a:noFill/>
          </a:ln>
        </p:spPr>
      </p:pic>
      <p:pic>
        <p:nvPicPr>
          <p:cNvPr id="27" name="Picture 26"/>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235223" y="4006733"/>
            <a:ext cx="1171539" cy="777240"/>
          </a:xfrm>
          <a:prstGeom prst="rect">
            <a:avLst/>
          </a:prstGeom>
          <a:ln>
            <a:noFill/>
          </a:ln>
        </p:spPr>
      </p:pic>
      <p:pic>
        <p:nvPicPr>
          <p:cNvPr id="28" name="Picture 27"/>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219902" y="1995978"/>
            <a:ext cx="1171539" cy="777240"/>
          </a:xfrm>
          <a:prstGeom prst="rect">
            <a:avLst/>
          </a:prstGeom>
          <a:ln>
            <a:noFill/>
          </a:ln>
        </p:spPr>
      </p:pic>
      <p:sp>
        <p:nvSpPr>
          <p:cNvPr id="29" name="Title 1"/>
          <p:cNvSpPr txBox="1">
            <a:spLocks/>
          </p:cNvSpPr>
          <p:nvPr/>
        </p:nvSpPr>
        <p:spPr>
          <a:xfrm>
            <a:off x="4114800" y="10334"/>
            <a:ext cx="3657600" cy="904066"/>
          </a:xfrm>
          <a:prstGeom prst="rect">
            <a:avLst/>
          </a:prstGeom>
        </p:spPr>
        <p:txBody>
          <a:bodyPr vert="horz" lIns="91440" tIns="45720" rIns="91440" bIns="45720" rtlCol="0" anchor="t" anchorCtr="0">
            <a:noAutofit/>
          </a:bodyPr>
          <a:lstStyle>
            <a:lvl1pPr algn="l" defTabSz="914400" rtl="0" eaLnBrk="1" latinLnBrk="0" hangingPunct="1">
              <a:spcBef>
                <a:spcPts val="0"/>
              </a:spcBef>
              <a:buNone/>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algn="r"/>
            <a:r>
              <a:rPr lang="en-US" sz="2400" i="1" dirty="0">
                <a:solidFill>
                  <a:srgbClr val="FFFF00"/>
                </a:solidFill>
                <a:effectLst>
                  <a:outerShdw blurRad="50800" dist="38100" dir="5400000" algn="t" rotWithShape="0">
                    <a:prstClr val="black">
                      <a:alpha val="40000"/>
                    </a:prstClr>
                  </a:outerShdw>
                </a:effectLst>
                <a:latin typeface="Century Gothic" pitchFamily="34" charset="0"/>
              </a:rPr>
              <a:t>Seller Motivated!</a:t>
            </a:r>
            <a:endParaRPr lang="en-US" sz="2000" i="1" dirty="0">
              <a:solidFill>
                <a:srgbClr val="FFFF00"/>
              </a:solidFill>
              <a:effectLst>
                <a:outerShdw blurRad="50800" dist="38100" dir="5400000" algn="t" rotWithShape="0">
                  <a:prstClr val="black">
                    <a:alpha val="40000"/>
                  </a:prstClr>
                </a:outerShdw>
              </a:effectLst>
              <a:latin typeface="Century Gothic" pitchFamily="34" charset="0"/>
            </a:endParaRPr>
          </a:p>
        </p:txBody>
      </p:sp>
    </p:spTree>
    <p:extLst>
      <p:ext uri="{BB962C8B-B14F-4D97-AF65-F5344CB8AC3E}">
        <p14:creationId xmlns:p14="http://schemas.microsoft.com/office/powerpoint/2010/main" val="38333030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Mylar</Template>
  <TotalTime>170</TotalTime>
  <Words>189</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Century Gothic</vt:lpstr>
      <vt:lpstr>Corbel</vt:lpstr>
      <vt:lpstr>Mistral</vt:lpstr>
      <vt:lpstr>Tahoma</vt:lpstr>
      <vt:lpstr>Times New Roman</vt:lpstr>
      <vt:lpstr>Trebuchet MS</vt:lpstr>
      <vt:lpstr>Tunga</vt:lpstr>
      <vt:lpstr>Mylar</vt:lpstr>
      <vt:lpstr>1435 Masthead Drive Dunes West ~ Mt Pleasant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1435 Masthead Dr</dc:title>
  <dc:creator>CVH360</dc:creator>
  <cp:lastModifiedBy>A. Thomas Price</cp:lastModifiedBy>
  <cp:revision>24</cp:revision>
  <dcterms:created xsi:type="dcterms:W3CDTF">2006-08-16T00:00:00Z</dcterms:created>
  <dcterms:modified xsi:type="dcterms:W3CDTF">2016-07-19T15:53:09Z</dcterms:modified>
</cp:coreProperties>
</file>