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8/22/2016</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8/22/2016</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8/22/2016</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8/22/2016</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8/22/2016</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8/22/2016</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8/22/2016</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8/22/2016</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8/22/2016</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8/22/2016</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microsoft.com/office/2007/relationships/hdphoto" Target="../media/hdphoto1.wdp"/><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2.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rcRect l="13235" r="11765"/>
          <a:stretch/>
        </p:blipFill>
        <p:spPr>
          <a:xfrm>
            <a:off x="0" y="-1"/>
            <a:ext cx="7772400" cy="6875307"/>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4890" y="990600"/>
            <a:ext cx="5717777" cy="3793373"/>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tx1"/>
                </a:solidFill>
                <a:effectLst>
                  <a:outerShdw blurRad="38100" dist="38100" dir="2700000" algn="tl">
                    <a:srgbClr val="000000">
                      <a:alpha val="43137"/>
                    </a:srgbClr>
                  </a:outerShdw>
                </a:effectLst>
                <a:latin typeface="Century Gothic" pitchFamily="34" charset="0"/>
              </a:rPr>
              <a:t>1435 Masthead Drive</a:t>
            </a:r>
            <a:br>
              <a:rPr lang="pt-BR" sz="2800" dirty="0">
                <a:solidFill>
                  <a:schemeClr val="tx1"/>
                </a:solidFill>
                <a:effectLst>
                  <a:outerShdw blurRad="38100" dist="38100" dir="2700000" algn="tl">
                    <a:srgbClr val="000000">
                      <a:alpha val="43137"/>
                    </a:srgbClr>
                  </a:outerShdw>
                </a:effectLst>
                <a:latin typeface="Century Gothic" pitchFamily="34" charset="0"/>
              </a:rPr>
            </a:br>
            <a:r>
              <a:rPr lang="en-US" sz="2400" dirty="0">
                <a:solidFill>
                  <a:schemeClr val="tx1"/>
                </a:solidFill>
                <a:effectLst>
                  <a:outerShdw blurRad="38100" dist="38100" dir="2700000" algn="tl">
                    <a:srgbClr val="000000">
                      <a:alpha val="43137"/>
                    </a:srgbClr>
                  </a:outerShdw>
                </a:effectLst>
                <a:latin typeface="Century Gothic" pitchFamily="34" charset="0"/>
              </a:rPr>
              <a:t>Dunes West ~ Mt Pleasant</a:t>
            </a:r>
          </a:p>
        </p:txBody>
      </p:sp>
      <p:sp>
        <p:nvSpPr>
          <p:cNvPr id="11" name="Rectangle 10"/>
          <p:cNvSpPr/>
          <p:nvPr/>
        </p:nvSpPr>
        <p:spPr>
          <a:xfrm>
            <a:off x="0" y="4800600"/>
            <a:ext cx="7772400" cy="2092881"/>
          </a:xfrm>
          <a:prstGeom prst="rect">
            <a:avLst/>
          </a:prstGeom>
          <a:noFill/>
        </p:spPr>
        <p:txBody>
          <a:bodyPr wrap="square">
            <a:spAutoFit/>
          </a:bodyPr>
          <a:lstStyle/>
          <a:p>
            <a:pPr algn="ctr"/>
            <a:r>
              <a:rPr lang="en-US" sz="1300" b="1" dirty="0">
                <a:effectLst>
                  <a:outerShdw blurRad="38100" dist="38100" dir="2700000" algn="tl">
                    <a:srgbClr val="000000">
                      <a:alpha val="43137"/>
                    </a:srgbClr>
                  </a:outerShdw>
                </a:effectLst>
                <a:latin typeface="Century Gothic" panose="020B0502020202020204" pitchFamily="34" charset="0"/>
              </a:rPr>
              <a:t>Move-in-ready executive home. You will be welcomed with an inviting front porch and beautiful hardwood floors. The wonderful open floor plan with chef's gourmet kitchen has granite counter tops, stainless appliances, gas cooktop, large center island, pantry, and eat in dining all overlook the great room with a gas fireplace, built-ins. All overlooking a screened porch, fenced in yard overlooking a relaxing pond. A study and mudroom are also on the first floor. The owner's suite is on the second floor and includes dual walk-in closets, spa bath with soaking tub, tile shower and separate vanities. There are 3 generous secondary bedrooms and 2 baths. A relaxing upper deck for relaxing after a long day. Dunes West amenities include swim, tennis, golf, boat storage, boat ramp, and club house for dining. Conveniently locate to beaches, dining, shopping, hospitals and much more.</a:t>
            </a:r>
            <a:endParaRPr lang="en-US" sz="1300" dirty="0">
              <a:effectLst>
                <a:outerShdw blurRad="38100" dist="38100" dir="2700000" algn="tl">
                  <a:srgbClr val="000000">
                    <a:alpha val="43137"/>
                  </a:srgbClr>
                </a:outerShdw>
              </a:effectLst>
              <a:latin typeface="Century Gothic" pitchFamily="34" charset="0"/>
            </a:endParaRP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a:t>
            </a:r>
            <a:r>
              <a:rPr lang="en-US">
                <a:effectLst>
                  <a:outerShdw blurRad="38100" dist="38100" dir="2700000" algn="tl">
                    <a:srgbClr val="000000">
                      <a:alpha val="43137"/>
                    </a:srgbClr>
                  </a:outerShdw>
                </a:effectLst>
                <a:latin typeface="Century Gothic" pitchFamily="34" charset="0"/>
              </a:rPr>
              <a:t>$539,900</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16014714</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3,000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 Bed/3½ Baths</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5226"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9902" y="7072043"/>
            <a:ext cx="1386270" cy="919699"/>
          </a:xfrm>
          <a:prstGeom prst="rect">
            <a:avLst/>
          </a:prstGeom>
          <a:ln>
            <a:solidFill>
              <a:schemeClr val="bg2"/>
            </a:solidFill>
          </a:ln>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33600" y="4953000"/>
            <a:ext cx="1976107" cy="1311018"/>
          </a:xfrm>
          <a:prstGeom prst="rect">
            <a:avLst/>
          </a:prstGeom>
          <a:ln>
            <a:solidFill>
              <a:schemeClr val="bg2"/>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9902" y="8130108"/>
            <a:ext cx="1386270" cy="919700"/>
          </a:xfrm>
          <a:prstGeom prst="rect">
            <a:avLst/>
          </a:prstGeom>
          <a:ln>
            <a:solidFill>
              <a:schemeClr val="bg2"/>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10947" y="7072043"/>
            <a:ext cx="1386270" cy="919699"/>
          </a:xfrm>
          <a:prstGeom prst="rect">
            <a:avLst/>
          </a:prstGeom>
          <a:ln>
            <a:solidFill>
              <a:schemeClr val="bg2"/>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0947" y="8130108"/>
            <a:ext cx="1386270" cy="919700"/>
          </a:xfrm>
          <a:prstGeom prst="rect">
            <a:avLst/>
          </a:prstGeom>
          <a:ln>
            <a:solidFill>
              <a:schemeClr val="bg2"/>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86671" y="7072043"/>
            <a:ext cx="1386270" cy="919699"/>
          </a:xfrm>
          <a:prstGeom prst="rect">
            <a:avLst/>
          </a:prstGeom>
          <a:ln>
            <a:solidFill>
              <a:schemeClr val="bg2"/>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86671" y="8130108"/>
            <a:ext cx="1386270" cy="919700"/>
          </a:xfrm>
          <a:prstGeom prst="rect">
            <a:avLst/>
          </a:prstGeom>
          <a:ln>
            <a:solidFill>
              <a:schemeClr val="bg2"/>
            </a:solidFill>
          </a:ln>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9902" y="990600"/>
            <a:ext cx="1171539" cy="777240"/>
          </a:xfrm>
          <a:prstGeom prst="rect">
            <a:avLst/>
          </a:prstGeom>
          <a:ln>
            <a:noFill/>
          </a:ln>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9902" y="3001356"/>
            <a:ext cx="1171539" cy="777240"/>
          </a:xfrm>
          <a:prstGeom prst="rect">
            <a:avLst/>
          </a:prstGeom>
          <a:ln>
            <a:noFill/>
          </a:ln>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35223" y="4006733"/>
            <a:ext cx="1171539" cy="777240"/>
          </a:xfrm>
          <a:prstGeom prst="rect">
            <a:avLst/>
          </a:prstGeom>
          <a:ln>
            <a:noFill/>
          </a:ln>
        </p:spPr>
      </p:pic>
      <p:pic>
        <p:nvPicPr>
          <p:cNvPr id="28" name="Picture 2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19902" y="1995978"/>
            <a:ext cx="1171539" cy="777240"/>
          </a:xfrm>
          <a:prstGeom prst="rect">
            <a:avLst/>
          </a:prstGeom>
          <a:ln>
            <a:noFill/>
          </a:ln>
        </p:spPr>
      </p:pic>
      <p:sp>
        <p:nvSpPr>
          <p:cNvPr id="29" name="Title 1"/>
          <p:cNvSpPr txBox="1">
            <a:spLocks/>
          </p:cNvSpPr>
          <p:nvPr/>
        </p:nvSpPr>
        <p:spPr>
          <a:xfrm>
            <a:off x="4114800" y="10334"/>
            <a:ext cx="3657600"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2400" i="1" dirty="0">
                <a:solidFill>
                  <a:srgbClr val="FFFF00"/>
                </a:solidFill>
                <a:effectLst>
                  <a:outerShdw blurRad="50800" dist="38100" dir="5400000" algn="t" rotWithShape="0">
                    <a:prstClr val="black">
                      <a:alpha val="40000"/>
                    </a:prstClr>
                  </a:outerShdw>
                </a:effectLst>
                <a:latin typeface="Century Gothic" pitchFamily="34" charset="0"/>
              </a:rPr>
              <a:t>Seller Motivated!</a:t>
            </a:r>
          </a:p>
          <a:p>
            <a:pPr algn="r"/>
            <a:r>
              <a:rPr lang="en-US" sz="2800" i="1" dirty="0">
                <a:solidFill>
                  <a:srgbClr val="FFFF00"/>
                </a:solidFill>
                <a:effectLst>
                  <a:outerShdw blurRad="50800" dist="38100" dir="5400000" algn="t" rotWithShape="0">
                    <a:prstClr val="black">
                      <a:alpha val="40000"/>
                    </a:prstClr>
                  </a:outerShdw>
                </a:effectLst>
                <a:latin typeface="Century Gothic" pitchFamily="34" charset="0"/>
              </a:rPr>
              <a:t>Just Reduced!</a:t>
            </a:r>
            <a:endParaRPr lang="en-US" sz="2400" i="1" dirty="0">
              <a:solidFill>
                <a:srgbClr val="FFFF00"/>
              </a:solidFill>
              <a:effectLst>
                <a:outerShdw blurRad="50800" dist="38100" dir="5400000" algn="t" rotWithShape="0">
                  <a:prstClr val="black">
                    <a:alpha val="40000"/>
                  </a:prstClr>
                </a:outerShdw>
              </a:effectLst>
              <a:latin typeface="Century Gothic" pitchFamily="34" charset="0"/>
            </a:endParaRPr>
          </a:p>
        </p:txBody>
      </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172</TotalTime>
  <Words>192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1435 Masthead Drive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26</cp:revision>
  <dcterms:created xsi:type="dcterms:W3CDTF">2006-08-16T00:00:00Z</dcterms:created>
  <dcterms:modified xsi:type="dcterms:W3CDTF">2016-08-22T12:34:01Z</dcterms:modified>
</cp:coreProperties>
</file>