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1384"/>
          <a:stretch/>
        </p:blipFill>
        <p:spPr bwMode="auto">
          <a:xfrm>
            <a:off x="180695" y="176695"/>
            <a:ext cx="7415827" cy="492870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4267200" y="2957630"/>
            <a:ext cx="3576584" cy="523220"/>
          </a:xfrm>
          <a:prstGeom prst="rect">
            <a:avLst/>
          </a:prstGeom>
        </p:spPr>
        <p:txBody>
          <a:bodyPr wrap="square">
            <a:spAutoFit/>
          </a:bodyPr>
          <a:lstStyle/>
          <a:p>
            <a:pPr algn="ctr"/>
            <a:r>
              <a:rPr lang="en-US" sz="2800" b="1" i="1" dirty="0" smtClean="0">
                <a:solidFill>
                  <a:schemeClr val="bg1"/>
                </a:solidFill>
                <a:effectLst>
                  <a:outerShdw blurRad="50800" dist="38100" dir="5400000" algn="t" rotWithShape="0">
                    <a:schemeClr val="tx1">
                      <a:alpha val="77000"/>
                    </a:schemeClr>
                  </a:outerShdw>
                </a:effectLst>
                <a:latin typeface="Gabriola" panose="04040605051002020D02" pitchFamily="82" charset="0"/>
              </a:rPr>
              <a:t>Loaded with Updates</a:t>
            </a:r>
            <a:endParaRPr lang="en-US" sz="2800" b="1" i="1" dirty="0">
              <a:solidFill>
                <a:schemeClr val="bg1"/>
              </a:solidFill>
              <a:effectLst>
                <a:outerShdw blurRad="50800" dist="38100" dir="5400000" algn="t" rotWithShape="0">
                  <a:schemeClr val="tx1">
                    <a:alpha val="77000"/>
                  </a:schemeClr>
                </a:outerShdw>
              </a:effectLst>
              <a:latin typeface="Gabriola" panose="04040605051002020D02" pitchFamily="82" charset="0"/>
            </a:endParaRPr>
          </a:p>
        </p:txBody>
      </p:sp>
      <p:sp>
        <p:nvSpPr>
          <p:cNvPr id="2" name="Title 1"/>
          <p:cNvSpPr>
            <a:spLocks noGrp="1"/>
          </p:cNvSpPr>
          <p:nvPr>
            <p:ph type="ctrTitle"/>
          </p:nvPr>
        </p:nvSpPr>
        <p:spPr>
          <a:xfrm>
            <a:off x="3877771" y="3480850"/>
            <a:ext cx="3718463" cy="1643097"/>
          </a:xfrm>
        </p:spPr>
        <p:txBody>
          <a:bodyPr anchor="ctr">
            <a:noAutofit/>
          </a:bodyPr>
          <a:lstStyle/>
          <a:p>
            <a:pPr algn="r"/>
            <a:r>
              <a:rPr lang="en-US" sz="18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143 Wando </a:t>
            </a:r>
            <a:r>
              <a:rPr lang="en-US" sz="1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Reach Road</a:t>
            </a:r>
            <a: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Wando </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Point</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Wando, SC 29492</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16006375</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$266,000</a:t>
            </a:r>
            <a:endParaRPr lang="en-US" sz="12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57216" y="5105399"/>
            <a:ext cx="7462784" cy="2532746"/>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Ready to build lot with deep water BOAT SLIP and LIFT in GATED COMMUNITY on the Wando River! Build your dream home and walk to community maintained dock with your own slip and lift attached. The lift will accommodate up to a 33 foot, 12,000 </a:t>
            </a:r>
            <a:r>
              <a:rPr lang="en-US" sz="1400" dirty="0" err="1">
                <a:solidFill>
                  <a:schemeClr val="tx1"/>
                </a:solidFill>
                <a:latin typeface="Georgia" panose="02040502050405020303" pitchFamily="18" charset="0"/>
                <a:cs typeface="Microsoft Sans Serif" panose="020B0604020202020204" pitchFamily="34" charset="0"/>
              </a:rPr>
              <a:t>lb</a:t>
            </a:r>
            <a:r>
              <a:rPr lang="en-US" sz="1400" dirty="0">
                <a:solidFill>
                  <a:schemeClr val="tx1"/>
                </a:solidFill>
                <a:latin typeface="Georgia" panose="02040502050405020303" pitchFamily="18" charset="0"/>
                <a:cs typeface="Microsoft Sans Serif" panose="020B0604020202020204" pitchFamily="34" charset="0"/>
              </a:rPr>
              <a:t> boat. The lot is in an AE-9 flood zone and the average elevation is almost 11’. This will allow a house to sit on a slab, crawlspace or elevated. The lot has been cleared, dug out and back filled. The pad is ready to be built on. This was a $20K investment by present owner. Wando Point is a beautifully landscaped gated community close to shopping and grocery stores and is a short drive to downtown Charleston with 5-star restaurants and iconic history as well as a short drive to the beaches, the airport, Boeing and Daniel Island. Come look today! New K-8 school coming in August and new High School August 2017!</a:t>
            </a:r>
            <a:endParaRPr lang="en-US" sz="1400"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80695" y="76200"/>
            <a:ext cx="7415827" cy="831471"/>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i="1" dirty="0">
                <a:solidFill>
                  <a:schemeClr val="tx1"/>
                </a:solidFill>
                <a:latin typeface="Gabriola" panose="04040605051002020D02" pitchFamily="82" charset="0"/>
              </a:rPr>
              <a:t>Open House This Saturday from 2-4</a:t>
            </a:r>
            <a:endParaRPr lang="en-US" sz="3000" b="1" i="1" dirty="0">
              <a:solidFill>
                <a:schemeClr val="tx1"/>
              </a:solidFill>
              <a:latin typeface="Gabriola" panose="04040605051002020D02" pitchFamily="82" charset="0"/>
            </a:endParaRPr>
          </a:p>
        </p:txBody>
      </p:sp>
      <p:grpSp>
        <p:nvGrpSpPr>
          <p:cNvPr id="12" name="Group 11"/>
          <p:cNvGrpSpPr/>
          <p:nvPr/>
        </p:nvGrpSpPr>
        <p:grpSpPr>
          <a:xfrm>
            <a:off x="1165983" y="7619598"/>
            <a:ext cx="5445251" cy="1055096"/>
            <a:chOff x="879349" y="7619598"/>
            <a:chExt cx="5445251" cy="1055096"/>
          </a:xfrm>
        </p:grpSpPr>
        <p:pic>
          <p:nvPicPr>
            <p:cNvPr id="17" name="Picture 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2194"/>
            <a:stretch/>
          </p:blipFill>
          <p:spPr bwMode="auto">
            <a:xfrm>
              <a:off x="4722436" y="7619598"/>
              <a:ext cx="1602164" cy="105509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14005"/>
            <a:stretch/>
          </p:blipFill>
          <p:spPr bwMode="auto">
            <a:xfrm>
              <a:off x="879349" y="7619598"/>
              <a:ext cx="1603384" cy="105509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sp>
        <p:nvSpPr>
          <p:cNvPr id="18" name="Rectangle 17"/>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400" dirty="0" smtClean="0">
                <a:latin typeface="Georgia" panose="02040502050405020303" pitchFamily="18" charset="0"/>
              </a:rPr>
              <a:t>843-297-5590</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5"/>
              </a:rPr>
              <a:t>jill@agentowned.com</a:t>
            </a:r>
            <a:r>
              <a:rPr lang="en-US" sz="1400" dirty="0" smtClean="0">
                <a:latin typeface="Georgia" panose="02040502050405020303" pitchFamily="18" charset="0"/>
                <a:cs typeface="Microsoft Sans Serif" panose="020B0604020202020204" pitchFamily="34" charset="0"/>
              </a:rPr>
              <a:t>   </a:t>
            </a:r>
            <a:endParaRPr lang="en-US" sz="1400" dirty="0">
              <a:latin typeface="Georgia" panose="02040502050405020303" pitchFamily="18" charset="0"/>
              <a:cs typeface="Microsoft Sans Serif" panose="020B0604020202020204" pitchFamily="34" charset="0"/>
            </a:endParaRPr>
          </a:p>
        </p:txBody>
      </p:sp>
      <p:sp>
        <p:nvSpPr>
          <p:cNvPr id="20" name="Rectangle 19"/>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21" name="Rectangle 20"/>
          <p:cNvSpPr/>
          <p:nvPr/>
        </p:nvSpPr>
        <p:spPr>
          <a:xfrm>
            <a:off x="157216" y="8915400"/>
            <a:ext cx="2543810" cy="769441"/>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5"/>
              </a:rPr>
              <a:t>stan.huff@agentowned.com</a:t>
            </a:r>
            <a:r>
              <a:rPr lang="en-US" sz="1400" dirty="0" smtClean="0">
                <a:latin typeface="Georgia" panose="02040502050405020303" pitchFamily="18" charset="0"/>
                <a:cs typeface="Microsoft Sans Serif" panose="020B0604020202020204" pitchFamily="34" charset="0"/>
              </a:rPr>
              <a:t>  </a:t>
            </a:r>
          </a:p>
        </p:txBody>
      </p:sp>
      <p:sp>
        <p:nvSpPr>
          <p:cNvPr id="22" name="Rectangle 21"/>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6"/>
              </a:rPr>
              <a:t>www.agentownedrealty.com</a:t>
            </a:r>
            <a:endParaRPr lang="en-US" sz="1000" dirty="0"/>
          </a:p>
        </p:txBody>
      </p:sp>
      <p:pic>
        <p:nvPicPr>
          <p:cNvPr id="23" name="Picture 22"/>
          <p:cNvPicPr>
            <a:picLocks noChangeAspect="1"/>
          </p:cNvPicPr>
          <p:nvPr/>
        </p:nvPicPr>
        <p:blipFill>
          <a:blip r:embed="rId7"/>
          <a:stretch>
            <a:fillRect/>
          </a:stretch>
        </p:blipFill>
        <p:spPr>
          <a:xfrm>
            <a:off x="3377783" y="9037568"/>
            <a:ext cx="1021651" cy="536147"/>
          </a:xfrm>
          <a:prstGeom prst="rect">
            <a:avLst/>
          </a:prstGeom>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216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143 Wando Reach Road Wando Point Wando, SC 29492 MLS# 16006375 $266,000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2016-03-11T19:08:51Z</dcterms:modified>
</cp:coreProperties>
</file>