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21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5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8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6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376" indent="0">
              <a:buNone/>
              <a:defRPr sz="3100"/>
            </a:lvl2pPr>
            <a:lvl3pPr marL="1018754" indent="0">
              <a:buNone/>
              <a:defRPr sz="2700"/>
            </a:lvl3pPr>
            <a:lvl4pPr marL="1528131" indent="0">
              <a:buNone/>
              <a:defRPr sz="2200"/>
            </a:lvl4pPr>
            <a:lvl5pPr marL="2037508" indent="0">
              <a:buNone/>
              <a:defRPr sz="2200"/>
            </a:lvl5pPr>
            <a:lvl6pPr marL="2546884" indent="0">
              <a:buNone/>
              <a:defRPr sz="2200"/>
            </a:lvl6pPr>
            <a:lvl7pPr marL="3056262" indent="0">
              <a:buNone/>
              <a:defRPr sz="2200"/>
            </a:lvl7pPr>
            <a:lvl8pPr marL="3565639" indent="0">
              <a:buNone/>
              <a:defRPr sz="2200"/>
            </a:lvl8pPr>
            <a:lvl9pPr marL="407501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5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75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32" indent="-382032" algn="l" defTabSz="101875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37" indent="-318361" algn="l" defTabSz="101875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4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819" indent="-254689" algn="l" defTabSz="101875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196" indent="-254689" algn="l" defTabSz="101875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57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950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327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704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7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5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31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508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88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62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639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01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2" b="5616"/>
          <a:stretch/>
        </p:blipFill>
        <p:spPr>
          <a:xfrm>
            <a:off x="1766380" y="0"/>
            <a:ext cx="6463220" cy="3627056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9295" y="3378517"/>
            <a:ext cx="6457390" cy="502920"/>
          </a:xfrm>
          <a:noFill/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143 DANIELS CREEK CIRCLE</a:t>
            </a:r>
            <a:b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Trebuchet MS" panose="020B0603020202020204" pitchFamily="34" charset="0"/>
              </a:rPr>
              <a:t>Liberty Village · Goose Creek, SC 29445 · MLS# 25014454 · $435,000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6380" y="3839385"/>
            <a:ext cx="6463220" cy="4913423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into comfort and elegance with the Litchfield II floor plan, featuring a host of thoughtful upgrades and a layout designed for modern living. As you enter, a charming foyer greets you. To the left, two spacious guest bedrooms share a well-appointed full bathroom nestled between them. To the right, you'll find convenient access to the garage, a large laundry room, and a staircase leading to the upper level. Continuing toward the heart of the home, you'll find a bright and open family room seamlessly connected to a formal dining area, a breakfast nook, and a chef's kitchen. The kitchen is a standout, boasting sleek quartz countertops, stainless steel appliances, a pantry, and a generous island with seating for six—perfect for entertaining.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Just off the kitchen, the breakfast area leads to a covered patio, ideal for relaxing or entertaining. Step outside to your personal oasis: a beautifully landscaped backyard, an extended patio area, and high-end privacy screens that create a peaceful retreat.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 inside, the spacious primary suite is privately situated off the family room. This luxurious bedroom features an expansive </a:t>
            </a:r>
            <a:r>
              <a:rPr lang="en-US" sz="125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suite bathroom with double vanities, a walk-in shower, and a large walk-in closet.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Upstairs, you'll find a versatile second family room - ideal as a home office, theater, gym, playroom, or game room. An additional bedroom with its own walk-in closet and </a:t>
            </a:r>
            <a:r>
              <a:rPr lang="en-US" sz="125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suite bathroom also opens to this upper-level living space. Ample storage is another highlight, with three large upstairs closets and easy attic access.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Located in the desirable Liberty Village, this home offers proximity to the Naval Weapons Station, Joint Base Charleston, Boeing, the Google Data Center, and more. You'll also enjoy a short 30-minute drive to beautiful area beaches and the charm of Historic Downtown Charleston.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5466" y="8963806"/>
            <a:ext cx="1094134" cy="109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018520"/>
            <a:ext cx="1600200" cy="98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153471" y="9003042"/>
            <a:ext cx="27533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843-276-1701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cnikonchuk@gmail.com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www.brennamangroup.com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EE3ABF-0AD7-4BAF-8EFE-0054297EE756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438740"/>
            <a:ext cx="1600200" cy="10515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3F280A-95C0-4842-9293-40D5F2579626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3863244"/>
            <a:ext cx="1600200" cy="10515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B6F2D5-E784-49C7-81D3-F0850F19BB6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2575496"/>
            <a:ext cx="1600200" cy="10515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B7A0B0-5ADA-4D62-8B86-DDB96EA994AD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287748"/>
            <a:ext cx="1600200" cy="10515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82EFB8E-A703-4460-9BA8-E82FAC0524E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5150992"/>
            <a:ext cx="1600200" cy="105156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C2A5E22-3C02-4F1D-A26A-E0E70BDA594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7726490"/>
            <a:ext cx="1600200" cy="1051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0E83C8-AECD-4552-8889-941F70D88729}"/>
              </a:ext>
            </a:extLst>
          </p:cNvPr>
          <p:cNvSpPr/>
          <p:nvPr/>
        </p:nvSpPr>
        <p:spPr>
          <a:xfrm>
            <a:off x="1766380" y="0"/>
            <a:ext cx="64632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Spacious Living with Upgrades Throughout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D52B1E-C9E7-0EDF-F504-0626C0036B34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60020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378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143 DANIELS CREEK CIRCLE Liberty Village · Goose Creek, SC 29445 · MLS# 25014454 · $435,000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73</cp:revision>
  <dcterms:created xsi:type="dcterms:W3CDTF">2006-08-16T00:00:00Z</dcterms:created>
  <dcterms:modified xsi:type="dcterms:W3CDTF">2025-06-02T16:56:06Z</dcterms:modified>
</cp:coreProperties>
</file>