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50000">
              <a:schemeClr val="tx2">
                <a:lumMod val="50000"/>
                <a:alpha val="50000"/>
              </a:schemeClr>
            </a:gs>
            <a:gs pos="100000">
              <a:schemeClr val="tx2">
                <a:lumMod val="50000"/>
                <a:alpha val="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066"/>
          <a:stretch/>
        </p:blipFill>
        <p:spPr>
          <a:xfrm>
            <a:off x="-6517" y="-15310"/>
            <a:ext cx="7778917" cy="44349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5" y="4419600"/>
            <a:ext cx="7772400" cy="799028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1440 </a:t>
            </a:r>
            <a:r>
              <a:rPr lang="en-US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Smythe</a:t>
            </a: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Street</a:t>
            </a:r>
            <a:br>
              <a:rPr lang="en-US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Smythe</a:t>
            </a: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Park ~ Daniel Island ~ MLS# 16009526 ~ $1,050,000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25" y="5402216"/>
            <a:ext cx="7768400" cy="1324708"/>
          </a:xfrm>
        </p:spPr>
        <p:txBody>
          <a:bodyPr numCol="2" anchor="ctr">
            <a:noAutofit/>
          </a:bodyPr>
          <a:lstStyle/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Build your dream home with views of the Wando River</a:t>
            </a: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.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Private 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dock is in place and is shared by only one other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homesite</a:t>
            </a: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.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10-minute 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boat ride to the Charleston Harbor</a:t>
            </a:r>
            <a:endParaRPr lang="en-US" sz="1400" dirty="0" smtClean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400" dirty="0" err="1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Homesite</a:t>
            </a: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is on a cul-de-sac in the </a:t>
            </a:r>
            <a:r>
              <a:rPr lang="en-US" sz="14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Smythe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Park </a:t>
            </a: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neighborhood</a:t>
            </a:r>
          </a:p>
          <a:p>
            <a:pPr marL="285750" lvl="0" indent="-285750" algn="l">
              <a:buFont typeface="Wingdings" panose="05000000000000000000" pitchFamily="2" charset="2"/>
              <a:buChar char="v"/>
            </a:pPr>
            <a:r>
              <a:rPr lang="en-US" sz="1400" dirty="0" err="1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Smythe</a:t>
            </a:r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 Park is a 24 acre park with jogging, biking trails, large children's park, and Grand Oak trees everywhere.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9069142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400" b="1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 </a:t>
            </a:r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Landry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- (225) 921-2111</a:t>
            </a:r>
          </a:p>
          <a:p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donna.landry@cbunited.com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7605" y="9083843"/>
            <a:ext cx="1129722" cy="64770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6517" y="9744908"/>
            <a:ext cx="779796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Coldwell Banker United of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Charleston | 35 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Broad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St | Charleston</a:t>
            </a:r>
            <a:r>
              <a:rPr lang="en-US" sz="105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, SC </a:t>
            </a:r>
            <a:r>
              <a:rPr lang="en-US" sz="105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29401 | www.thebestincharleston.com</a:t>
            </a:r>
            <a:endParaRPr lang="en-US" sz="105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45090" y="9069142"/>
            <a:ext cx="3846207" cy="67710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pt-BR" sz="1400" b="1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 Sarsfield</a:t>
            </a:r>
          </a:p>
          <a:p>
            <a:pPr algn="r"/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Mobile </a:t>
            </a:r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- (843) 608-1048</a:t>
            </a:r>
          </a:p>
          <a:p>
            <a:pPr algn="r"/>
            <a:r>
              <a:rPr lang="pt-BR" sz="1200" dirty="0">
                <a:solidFill>
                  <a:schemeClr val="tx2">
                    <a:lumMod val="50000"/>
                  </a:schemeClr>
                </a:solidFill>
                <a:latin typeface="Cambria" panose="02040503050406030204" pitchFamily="18" charset="0"/>
              </a:rPr>
              <a:t>betsysarsfield23@gmail.com</a:t>
            </a:r>
            <a:endParaRPr lang="en-US" sz="800" dirty="0">
              <a:solidFill>
                <a:schemeClr val="tx2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67" y="28137"/>
            <a:ext cx="7772399" cy="677108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Deep Water, Wando River Views, Marsh Views, Dock, &amp; Location!!</a:t>
            </a:r>
          </a:p>
          <a:p>
            <a:pPr algn="ctr"/>
            <a:r>
              <a:rPr lang="en-US" sz="18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This Daniel Island Lot Offers It All! </a:t>
            </a:r>
            <a:endParaRPr lang="en-US" sz="12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242" y="7617678"/>
            <a:ext cx="1706880" cy="11324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" y="7617678"/>
            <a:ext cx="1706880" cy="11324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417" y="7617678"/>
            <a:ext cx="1706880" cy="11324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330" y="7617678"/>
            <a:ext cx="1706880" cy="11324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ctangle 6"/>
          <p:cNvSpPr/>
          <p:nvPr/>
        </p:nvSpPr>
        <p:spPr>
          <a:xfrm>
            <a:off x="-6516" y="6910512"/>
            <a:ext cx="779781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6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This </a:t>
            </a:r>
            <a:r>
              <a:rPr lang="en-US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lot is presently the LOWEST PRICED deep water lot on Daniel Island. </a:t>
            </a:r>
          </a:p>
          <a:p>
            <a:pPr lvl="0" algn="ctr"/>
            <a:r>
              <a:rPr lang="en-US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Don't miss out on this wonderful opportunity!! </a:t>
            </a: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251</TotalTime>
  <Words>147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</vt:lpstr>
      <vt:lpstr>Century Gothic</vt:lpstr>
      <vt:lpstr>Wingdings</vt:lpstr>
      <vt:lpstr>Office Theme</vt:lpstr>
      <vt:lpstr>1440 Smythe Street Smythe Park ~ Daniel Island ~ MLS# 16009526 ~ $1,050,000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44</cp:revision>
  <dcterms:created xsi:type="dcterms:W3CDTF">2006-08-16T00:00:00Z</dcterms:created>
  <dcterms:modified xsi:type="dcterms:W3CDTF">2016-04-19T14:39:40Z</dcterms:modified>
</cp:coreProperties>
</file>