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7/10/2017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3537"/>
            <a:ext cx="7313769" cy="411560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144000"/>
            <a:ext cx="7315198" cy="914400"/>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112066"/>
            <a:ext cx="7326470" cy="3965509"/>
          </a:xfrm>
        </p:spPr>
        <p:txBody>
          <a:bodyPr anchor="ctr">
            <a:noAutofit/>
          </a:bodyPr>
          <a:lstStyle/>
          <a:p>
            <a:r>
              <a:rPr lang="en-US" sz="1200" dirty="0">
                <a:solidFill>
                  <a:schemeClr val="tx2">
                    <a:lumMod val="75000"/>
                  </a:schemeClr>
                </a:solidFill>
                <a:latin typeface="Trebuchet MS" panose="020B0603020202020204" pitchFamily="34" charset="0"/>
              </a:rPr>
              <a:t>Welcome home to 1441 Pine Island View located in the center of Mt. Pleasant! The home is conveniently to shopping, schools, and coastal beaches with top ranking schools. Four bedroom brick home has been renovated and move in ready. The gleaming hardwood floors are welcoming in the foyer, living room, dining area, and kitchen. With a new gourmet kitchen, the floorplan is open and perfect for entertaining guests. All appliances remain under warranty for another year and kitchen boasts stainless steel appliances, granite counter tops, and a beautiful glass tile backsplash. The private master suite is located on the main floor with fresh carpeting and total renovation to the bathroom. New soaking tub compliments the newly tiled shower with all new fixtures throughout the bathroom.</a:t>
            </a:r>
          </a:p>
          <a:p>
            <a:r>
              <a:rPr lang="en-US" sz="1200" dirty="0">
                <a:solidFill>
                  <a:schemeClr val="tx2">
                    <a:lumMod val="75000"/>
                  </a:schemeClr>
                </a:solidFill>
                <a:latin typeface="Trebuchet MS" panose="020B0603020202020204" pitchFamily="34" charset="0"/>
              </a:rPr>
              <a:t>Two additional bedrooms are on the main level for mostly one level living but remains private with a thoughtful floorplan to allow for convenience of one level with privacy. The fourth bedroom is located over the garage with large closet. The fourth bedroom is perfect for the teenager or can be used as a flex space for home office or playroom.</a:t>
            </a:r>
          </a:p>
          <a:p>
            <a:r>
              <a:rPr lang="en-US" sz="1200" dirty="0">
                <a:solidFill>
                  <a:schemeClr val="tx2">
                    <a:lumMod val="75000"/>
                  </a:schemeClr>
                </a:solidFill>
                <a:latin typeface="Trebuchet MS" panose="020B0603020202020204" pitchFamily="34" charset="0"/>
              </a:rPr>
              <a:t>The exterior includes a large screened in porch and open deck overlooking the oak dripped back yard. The backyard has fencing with lush landscaping for privacy. Water your lawn using the well located in the back of the home.</a:t>
            </a:r>
          </a:p>
          <a:p>
            <a:r>
              <a:rPr lang="en-US" sz="1200" dirty="0">
                <a:solidFill>
                  <a:schemeClr val="tx2">
                    <a:lumMod val="75000"/>
                  </a:schemeClr>
                </a:solidFill>
                <a:latin typeface="Trebuchet MS" panose="020B0603020202020204" pitchFamily="34" charset="0"/>
              </a:rPr>
              <a:t>Two car garage has wide door with opener. There is an access door from the garage to underneath the home for easy maintenance of the crawlspace. Garage sink with hot and cold water. </a:t>
            </a:r>
          </a:p>
          <a:p>
            <a:r>
              <a:rPr lang="en-US" sz="1200" dirty="0">
                <a:solidFill>
                  <a:schemeClr val="tx2">
                    <a:lumMod val="75000"/>
                  </a:schemeClr>
                </a:solidFill>
                <a:latin typeface="Trebuchet MS" panose="020B0603020202020204" pitchFamily="34" charset="0"/>
              </a:rPr>
              <a:t>All appliances convey including refrigerator, built in microwave, washer and dryer. Water heater is </a:t>
            </a:r>
            <a:r>
              <a:rPr lang="en-US" sz="1200" dirty="0" err="1">
                <a:solidFill>
                  <a:schemeClr val="tx2">
                    <a:lumMod val="75000"/>
                  </a:schemeClr>
                </a:solidFill>
                <a:latin typeface="Trebuchet MS" panose="020B0603020202020204" pitchFamily="34" charset="0"/>
              </a:rPr>
              <a:t>tankless</a:t>
            </a:r>
            <a:r>
              <a:rPr lang="en-US" sz="1200" dirty="0">
                <a:solidFill>
                  <a:schemeClr val="tx2">
                    <a:lumMod val="75000"/>
                  </a:schemeClr>
                </a:solidFill>
                <a:latin typeface="Trebuchet MS" panose="020B0603020202020204" pitchFamily="34" charset="0"/>
              </a:rPr>
              <a:t>. Updated fans in kitchen and living room. All window treatments to convey.</a:t>
            </a:r>
          </a:p>
        </p:txBody>
      </p:sp>
      <p:sp>
        <p:nvSpPr>
          <p:cNvPr id="17" name="Rectangle 16"/>
          <p:cNvSpPr/>
          <p:nvPr/>
        </p:nvSpPr>
        <p:spPr>
          <a:xfrm>
            <a:off x="1" y="9144000"/>
            <a:ext cx="7315199" cy="661720"/>
          </a:xfrm>
          <a:prstGeom prst="rect">
            <a:avLst/>
          </a:prstGeom>
        </p:spPr>
        <p:txBody>
          <a:bodyPr wrap="square">
            <a:spAutoFit/>
          </a:bodyPr>
          <a:lstStyle/>
          <a:p>
            <a:pPr algn="ct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Tracy Meredith</a:t>
            </a:r>
            <a:endParaRPr lang="en-US" sz="6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pt-BR" sz="1050" dirty="0">
                <a:solidFill>
                  <a:schemeClr val="bg1"/>
                </a:solidFill>
                <a:effectLst>
                  <a:outerShdw blurRad="38100" dist="38100" dir="2700000" algn="tl">
                    <a:srgbClr val="000000">
                      <a:alpha val="43137"/>
                    </a:srgbClr>
                  </a:outerShdw>
                </a:effectLst>
                <a:latin typeface="Trebuchet MS" panose="020B0603020202020204" pitchFamily="34" charset="0"/>
              </a:rPr>
              <a:t>M (843) 270-4800 :: O (843) 886-8110</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tmeredith@carolinaone.com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 :: 1503 Palm Blvd :: Isle of Palms, SC 29451</a:t>
            </a:r>
          </a:p>
        </p:txBody>
      </p:sp>
      <p:sp>
        <p:nvSpPr>
          <p:cNvPr id="23" name="Rectangle 22"/>
          <p:cNvSpPr/>
          <p:nvPr/>
        </p:nvSpPr>
        <p:spPr>
          <a:xfrm>
            <a:off x="0" y="7620"/>
            <a:ext cx="7313767" cy="830997"/>
          </a:xfrm>
          <a:prstGeom prst="rect">
            <a:avLst/>
          </a:prstGeom>
        </p:spPr>
        <p:txBody>
          <a:bodyPr wrap="square">
            <a:spAutoFit/>
          </a:bodyPr>
          <a:lstStyle/>
          <a:p>
            <a:pPr algn="r"/>
            <a:r>
              <a:rPr lang="en-US" sz="2400" b="1" dirty="0">
                <a:effectLst>
                  <a:outerShdw blurRad="50800" dist="38100" dir="5400000" algn="t" rotWithShape="0">
                    <a:srgbClr val="FFFF00">
                      <a:alpha val="40000"/>
                    </a:srgbClr>
                  </a:outerShdw>
                </a:effectLst>
                <a:latin typeface="Rage Italic" panose="03070502040507070304" pitchFamily="66" charset="0"/>
              </a:rPr>
              <a:t>This home has it all and is move-in ready!</a:t>
            </a:r>
          </a:p>
          <a:p>
            <a:pPr algn="r"/>
            <a:r>
              <a:rPr lang="en-US" sz="2400" b="1" dirty="0">
                <a:effectLst>
                  <a:outerShdw blurRad="50800" dist="38100" dir="5400000" algn="t" rotWithShape="0">
                    <a:srgbClr val="FFFF00">
                      <a:alpha val="40000"/>
                    </a:srgbClr>
                  </a:outerShdw>
                </a:effectLst>
                <a:latin typeface="Rage Italic" panose="03070502040507070304" pitchFamily="66" charset="0"/>
              </a:rPr>
              <a:t>Not a detail has been overlooked!</a:t>
            </a:r>
            <a:endParaRPr lang="en-US" sz="1600" b="1" i="1" dirty="0">
              <a:effectLst>
                <a:outerShdw blurRad="50800" dist="38100" dir="5400000" algn="t" rotWithShape="0">
                  <a:srgbClr val="FFFF00">
                    <a:alpha val="40000"/>
                  </a:srgbClr>
                </a:outerShdw>
              </a:effectLst>
              <a:latin typeface="Rage Italic" panose="03070502040507070304" pitchFamily="66"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8858" y="9204961"/>
            <a:ext cx="1151737" cy="792479"/>
          </a:xfrm>
          <a:prstGeom prst="rect">
            <a:avLst/>
          </a:prstGeom>
        </p:spPr>
      </p:pic>
      <p:sp>
        <p:nvSpPr>
          <p:cNvPr id="2" name="Title 1"/>
          <p:cNvSpPr>
            <a:spLocks noGrp="1"/>
          </p:cNvSpPr>
          <p:nvPr>
            <p:ph type="ctrTitle"/>
          </p:nvPr>
        </p:nvSpPr>
        <p:spPr>
          <a:xfrm>
            <a:off x="-6352" y="3374058"/>
            <a:ext cx="7320119" cy="740742"/>
          </a:xfrm>
        </p:spPr>
        <p:txBody>
          <a:bodyPr anchor="ctr">
            <a:noAutofit/>
            <a:scene3d>
              <a:camera prst="orthographicFront"/>
              <a:lightRig rig="soft" dir="t">
                <a:rot lat="0" lon="0" rev="17220000"/>
              </a:lightRig>
            </a:scene3d>
            <a:sp3d prstMaterial="softEdge"/>
          </a:bodyPr>
          <a:lstStyle/>
          <a:p>
            <a:r>
              <a:rPr lang="en-US" sz="20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1441 Pine Island</a:t>
            </a:r>
            <a:br>
              <a:rPr lang="en-US" sz="20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500" b="0" cap="none" dirty="0" err="1">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Oakhaven</a:t>
            </a:r>
            <a:r>
              <a:rPr lang="en-US" sz="15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Plantation :: Mt Pleasant :: MLS# 17016012 :: </a:t>
            </a:r>
            <a:r>
              <a:rPr lang="en-US" sz="1500" b="0" cap="none">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$550,000</a:t>
            </a:r>
            <a:endParaRPr lang="en-US" sz="15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2703" y="-16355"/>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166895" y="363117"/>
            <a:ext cx="1527982" cy="369332"/>
          </a:xfrm>
          <a:prstGeom prst="rect">
            <a:avLst/>
          </a:prstGeom>
          <a:noFill/>
        </p:spPr>
        <p:txBody>
          <a:bodyPr wrap="none" rtlCol="0">
            <a:spAutoFit/>
          </a:bodyPr>
          <a:lstStyle/>
          <a:p>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New Listing!</a:t>
            </a: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8425" y="9203436"/>
            <a:ext cx="566415" cy="795528"/>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8080310"/>
            <a:ext cx="1754854" cy="987490"/>
          </a:xfrm>
          <a:prstGeom prst="rect">
            <a:avLst/>
          </a:prstGeom>
          <a:ln>
            <a:noFill/>
          </a:ln>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54684" y="8080310"/>
            <a:ext cx="1754855" cy="987490"/>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09369" y="8080402"/>
            <a:ext cx="1753000" cy="986446"/>
          </a:xfrm>
          <a:prstGeom prst="rect">
            <a:avLst/>
          </a:prstGeom>
          <a:ln>
            <a:noFill/>
          </a:ln>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62200" y="8082858"/>
            <a:ext cx="1753000" cy="984140"/>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261</TotalTime>
  <Words>369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1441 Pine Island Oakhaven Plantation :: Mt Pleasant :: MLS# 17016012 :: $550,000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2017-07-10T16:23:39Z</dcterms:modified>
</cp:coreProperties>
</file>