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6/20/2022</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28601" y="3089364"/>
            <a:ext cx="7777796" cy="1092641"/>
          </a:xfrm>
        </p:spPr>
        <p:txBody>
          <a:bodyPr anchor="t">
            <a:noAutofit/>
          </a:bodyPr>
          <a:lstStyle/>
          <a:p>
            <a:r>
              <a:rPr lang="en-US" sz="2400" b="1" dirty="0">
                <a:latin typeface="Futura Bk BT" panose="020B0502020204020303" pitchFamily="34" charset="0"/>
                <a:cs typeface="Microsoft Sans Serif" panose="020B0604020202020204" pitchFamily="34" charset="0"/>
              </a:rPr>
              <a:t>1441 </a:t>
            </a:r>
            <a:r>
              <a:rPr lang="en-US" sz="2400" b="1" dirty="0" err="1">
                <a:latin typeface="Futura Bk BT" panose="020B0502020204020303" pitchFamily="34" charset="0"/>
                <a:cs typeface="Microsoft Sans Serif" panose="020B0604020202020204" pitchFamily="34" charset="0"/>
              </a:rPr>
              <a:t>Seabago</a:t>
            </a:r>
            <a:r>
              <a:rPr lang="en-US" sz="2400" b="1" dirty="0">
                <a:latin typeface="Futura Bk BT" panose="020B0502020204020303" pitchFamily="34" charset="0"/>
                <a:cs typeface="Microsoft Sans Serif" panose="020B0604020202020204" pitchFamily="34" charset="0"/>
              </a:rPr>
              <a:t> Drive</a:t>
            </a:r>
            <a:br>
              <a:rPr lang="en-US" sz="1800" b="1" dirty="0">
                <a:latin typeface="Futura Bk BT" panose="020B0502020204020303" pitchFamily="34" charset="0"/>
                <a:cs typeface="Microsoft Sans Serif" panose="020B0604020202020204" pitchFamily="34" charset="0"/>
              </a:rPr>
            </a:br>
            <a:r>
              <a:rPr lang="en-US" sz="1800" dirty="0">
                <a:latin typeface="Futura Bk BT" panose="020B0502020204020303" pitchFamily="34" charset="0"/>
                <a:cs typeface="Microsoft Sans Serif" panose="020B0604020202020204" pitchFamily="34" charset="0"/>
              </a:rPr>
              <a:t>Boltons Landing ~ Charleston, SC 29414</a:t>
            </a:r>
            <a:br>
              <a:rPr lang="en-US" sz="1800" dirty="0">
                <a:latin typeface="Futura Bk BT" panose="020B0502020204020303" pitchFamily="34" charset="0"/>
                <a:cs typeface="Microsoft Sans Serif" panose="020B0604020202020204" pitchFamily="34" charset="0"/>
              </a:rPr>
            </a:br>
            <a:r>
              <a:rPr lang="en-US" sz="1800" dirty="0">
                <a:latin typeface="Futura Bk BT" panose="020B0502020204020303" pitchFamily="34" charset="0"/>
                <a:cs typeface="Microsoft Sans Serif" panose="020B0604020202020204" pitchFamily="34" charset="0"/>
              </a:rPr>
              <a:t>MLS# 22013920 ~ NEW PRICE $515,000</a:t>
            </a:r>
            <a:endParaRPr lang="en-US" sz="1000" dirty="0">
              <a:latin typeface="Futura Bk BT" panose="020B0502020204020303" pitchFamily="34" charset="0"/>
              <a:cs typeface="Microsoft Sans Serif" panose="020B0604020202020204" pitchFamily="34" charset="0"/>
            </a:endParaRP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92443"/>
          </a:xfrm>
          <a:prstGeom prst="rect">
            <a:avLst/>
          </a:prstGeom>
        </p:spPr>
        <p:txBody>
          <a:bodyPr wrap="square">
            <a:spAutoFit/>
          </a:bodyPr>
          <a:lstStyle/>
          <a:p>
            <a:pPr algn="ctr"/>
            <a:r>
              <a:rPr lang="en-US" sz="2600" i="1" dirty="0">
                <a:ln w="12700">
                  <a:noFill/>
                  <a:prstDash val="solid"/>
                </a:ln>
                <a:solidFill>
                  <a:srgbClr val="FF0000"/>
                </a:solidFill>
                <a:latin typeface="Futura Lt BT" panose="020B0402020204020303" pitchFamily="34" charset="0"/>
                <a:cs typeface="Narkisim" panose="020E0502050101010101" pitchFamily="34" charset="-79"/>
              </a:rPr>
              <a:t>NEW LOOK! COME SEE!</a:t>
            </a:r>
          </a:p>
        </p:txBody>
      </p:sp>
      <p:sp>
        <p:nvSpPr>
          <p:cNvPr id="3" name="Subtitle 2"/>
          <p:cNvSpPr>
            <a:spLocks noGrp="1"/>
          </p:cNvSpPr>
          <p:nvPr>
            <p:ph type="subTitle" idx="1"/>
          </p:nvPr>
        </p:nvSpPr>
        <p:spPr>
          <a:xfrm>
            <a:off x="231300" y="5623275"/>
            <a:ext cx="7741157" cy="1937508"/>
          </a:xfrm>
        </p:spPr>
        <p:txBody>
          <a:bodyPr anchor="ctr">
            <a:noAutofit/>
          </a:bodyPr>
          <a:lstStyle/>
          <a:p>
            <a:r>
              <a:rPr lang="en-US" sz="1300" dirty="0">
                <a:solidFill>
                  <a:schemeClr val="tx1"/>
                </a:solidFill>
                <a:latin typeface="Futura Bk BT" panose="020B0502020204020303" pitchFamily="34" charset="0"/>
                <a:cs typeface="Microsoft Sans Serif" panose="020B0604020202020204" pitchFamily="34" charset="0"/>
              </a:rPr>
              <a:t>This is what you have been waiting for in Bolton's Landing! Beautiful Home that has been taken care of and move in ready. Open floor plan which makes it perfect for entertaining. Master Bedroom is downstairs that has a spacious bathroom with oversized shower, dual vanity and walk in closet. The other bedrooms are upstairs with a full hall bath. There is a ginormous room upstairs that can easily be made into another master suite by adding a bath room or make it a game or theater room! You can enjoy the dual porches which are up and down stairs. Out back you have a nice sized yard with a screened in porch. The two car garage is detached. Come see this home in person to appreciate!</a:t>
            </a:r>
          </a:p>
        </p:txBody>
      </p:sp>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228599" y="671826"/>
            <a:ext cx="3403397" cy="226893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2">
            <a:extLst>
              <a:ext uri="{FF2B5EF4-FFF2-40B4-BE49-F238E27FC236}">
                <a16:creationId xmlns:a16="http://schemas.microsoft.com/office/drawing/2014/main" id="{6F26ADD1-721A-4383-BCEC-52E0C7F23335}"/>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4595322" y="619466"/>
            <a:ext cx="3402565" cy="24297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6">
            <a:extLst>
              <a:ext uri="{FF2B5EF4-FFF2-40B4-BE49-F238E27FC236}">
                <a16:creationId xmlns:a16="http://schemas.microsoft.com/office/drawing/2014/main" id="{638E990F-21CA-422A-9A0D-FF7EC70BA590}"/>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2208762" y="4289992"/>
            <a:ext cx="1828800" cy="1219200"/>
          </a:xfrm>
          <a:prstGeom prst="rect">
            <a:avLst/>
          </a:prstGeom>
        </p:spPr>
      </p:pic>
      <p:pic>
        <p:nvPicPr>
          <p:cNvPr id="11" name="Picture 10">
            <a:extLst>
              <a:ext uri="{FF2B5EF4-FFF2-40B4-BE49-F238E27FC236}">
                <a16:creationId xmlns:a16="http://schemas.microsoft.com/office/drawing/2014/main" id="{4D4167E3-9468-4F94-932B-BC0332D6D9B8}"/>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28599" y="4293040"/>
            <a:ext cx="1828800" cy="1219200"/>
          </a:xfrm>
          <a:prstGeom prst="rect">
            <a:avLst/>
          </a:prstGeom>
        </p:spPr>
      </p:pic>
      <p:pic>
        <p:nvPicPr>
          <p:cNvPr id="13" name="Picture 12">
            <a:extLst>
              <a:ext uri="{FF2B5EF4-FFF2-40B4-BE49-F238E27FC236}">
                <a16:creationId xmlns:a16="http://schemas.microsoft.com/office/drawing/2014/main" id="{084F281B-39A8-494F-B905-ADB43EE3433B}"/>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228599" y="7638103"/>
            <a:ext cx="1828800" cy="1219200"/>
          </a:xfrm>
          <a:prstGeom prst="rect">
            <a:avLst/>
          </a:prstGeom>
        </p:spPr>
      </p:pic>
      <p:pic>
        <p:nvPicPr>
          <p:cNvPr id="23" name="Picture 22">
            <a:extLst>
              <a:ext uri="{FF2B5EF4-FFF2-40B4-BE49-F238E27FC236}">
                <a16:creationId xmlns:a16="http://schemas.microsoft.com/office/drawing/2014/main" id="{D302B841-5A50-4A8A-B3B0-D6987D14B751}"/>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4188925" y="4293040"/>
            <a:ext cx="1828800" cy="1219200"/>
          </a:xfrm>
          <a:prstGeom prst="rect">
            <a:avLst/>
          </a:prstGeom>
        </p:spPr>
      </p:pic>
      <p:pic>
        <p:nvPicPr>
          <p:cNvPr id="27" name="Picture 26">
            <a:extLst>
              <a:ext uri="{FF2B5EF4-FFF2-40B4-BE49-F238E27FC236}">
                <a16:creationId xmlns:a16="http://schemas.microsoft.com/office/drawing/2014/main" id="{6DCB12F9-AA14-4C3E-8380-B50463CB5358}"/>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6169087" y="7638103"/>
            <a:ext cx="1828800" cy="1219200"/>
          </a:xfrm>
          <a:prstGeom prst="rect">
            <a:avLst/>
          </a:prstGeom>
        </p:spPr>
      </p:pic>
      <p:pic>
        <p:nvPicPr>
          <p:cNvPr id="30" name="Picture 29">
            <a:extLst>
              <a:ext uri="{FF2B5EF4-FFF2-40B4-BE49-F238E27FC236}">
                <a16:creationId xmlns:a16="http://schemas.microsoft.com/office/drawing/2014/main" id="{1A416940-8F11-42F0-9E91-5266A868A24B}"/>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4188925" y="7638103"/>
            <a:ext cx="1828800" cy="1219200"/>
          </a:xfrm>
          <a:prstGeom prst="rect">
            <a:avLst/>
          </a:prstGeom>
        </p:spPr>
      </p:pic>
      <p:pic>
        <p:nvPicPr>
          <p:cNvPr id="33" name="Picture 32">
            <a:extLst>
              <a:ext uri="{FF2B5EF4-FFF2-40B4-BE49-F238E27FC236}">
                <a16:creationId xmlns:a16="http://schemas.microsoft.com/office/drawing/2014/main" id="{A54C438C-34E4-4CFA-A80D-D0DB272E2299}"/>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6169087" y="4293207"/>
            <a:ext cx="1828800" cy="1219200"/>
          </a:xfrm>
          <a:prstGeom prst="rect">
            <a:avLst/>
          </a:prstGeom>
        </p:spPr>
      </p:pic>
      <p:pic>
        <p:nvPicPr>
          <p:cNvPr id="35" name="Picture 34">
            <a:extLst>
              <a:ext uri="{FF2B5EF4-FFF2-40B4-BE49-F238E27FC236}">
                <a16:creationId xmlns:a16="http://schemas.microsoft.com/office/drawing/2014/main" id="{1FC38241-0D8C-40BE-85D9-2DEBB14E813B}"/>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2208762" y="7638103"/>
            <a:ext cx="1828800" cy="1219200"/>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553</TotalTime>
  <Words>188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1441 Seabago Drive Boltons Landing ~ Charleston, SC 29414 MLS# 22013920 ~ NEW PRICE $515,000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85</cp:revision>
  <dcterms:created xsi:type="dcterms:W3CDTF">2006-08-16T00:00:00Z</dcterms:created>
  <dcterms:modified xsi:type="dcterms:W3CDTF">2022-06-20T18:37:31Z</dcterms:modified>
</cp:coreProperties>
</file>