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p:spPr>
      </p:pic>
      <p:sp>
        <p:nvSpPr>
          <p:cNvPr id="2" name="Title 1"/>
          <p:cNvSpPr>
            <a:spLocks noGrp="1"/>
          </p:cNvSpPr>
          <p:nvPr>
            <p:ph type="ctrTitle"/>
          </p:nvPr>
        </p:nvSpPr>
        <p:spPr>
          <a:xfrm>
            <a:off x="249637" y="0"/>
            <a:ext cx="6845928" cy="830328"/>
          </a:xfrm>
        </p:spPr>
        <p:txBody>
          <a:bodyPr>
            <a:noAutofit/>
          </a:bodyPr>
          <a:lstStyle/>
          <a:p>
            <a:pPr algn="l"/>
            <a:r>
              <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rPr>
              <a:t>Move in Ready!</a:t>
            </a:r>
          </a:p>
        </p:txBody>
      </p:sp>
      <p:sp>
        <p:nvSpPr>
          <p:cNvPr id="3" name="Subtitle 2"/>
          <p:cNvSpPr>
            <a:spLocks noGrp="1"/>
          </p:cNvSpPr>
          <p:nvPr>
            <p:ph type="subTitle" idx="1"/>
          </p:nvPr>
        </p:nvSpPr>
        <p:spPr>
          <a:xfrm>
            <a:off x="152401" y="5481227"/>
            <a:ext cx="6993988" cy="1660579"/>
          </a:xfrm>
        </p:spPr>
        <p:txBody>
          <a:bodyPr anchor="ctr">
            <a:noAutofit/>
          </a:bodyPr>
          <a:lstStyle/>
          <a:p>
            <a:r>
              <a:rPr lang="en-US" sz="1200" dirty="0">
                <a:solidFill>
                  <a:schemeClr val="bg1">
                    <a:lumMod val="50000"/>
                  </a:schemeClr>
                </a:solidFill>
                <a:latin typeface="Trebuchet MS" panose="020B0603020202020204" pitchFamily="34" charset="0"/>
              </a:rPr>
              <a:t>Charming brick ranch in prime location - Old Mount Pleasant! This 3 bedroom, 2.5 bath home is conveniently located to downtown Charleston or within a bike ride to </a:t>
            </a:r>
            <a:r>
              <a:rPr lang="en-US" sz="1200" dirty="0" err="1">
                <a:solidFill>
                  <a:schemeClr val="bg1">
                    <a:lumMod val="50000"/>
                  </a:schemeClr>
                </a:solidFill>
                <a:latin typeface="Trebuchet MS" panose="020B0603020202020204" pitchFamily="34" charset="0"/>
              </a:rPr>
              <a:t>Sullivans</a:t>
            </a:r>
            <a:r>
              <a:rPr lang="en-US" sz="1200" dirty="0">
                <a:solidFill>
                  <a:schemeClr val="bg1">
                    <a:lumMod val="50000"/>
                  </a:schemeClr>
                </a:solidFill>
                <a:latin typeface="Trebuchet MS" panose="020B0603020202020204" pitchFamily="34" charset="0"/>
              </a:rPr>
              <a:t> Island. Living room offers lots of natural light and custom built in cabinets. Hardwood floors throughout home with ceramic tile in kitchen and bathrooms. Large master suite features custom built in wardrobe cabinets with window seat and dual closets! White cabinets and stainless appliances in kitchen. Large </a:t>
            </a:r>
            <a:r>
              <a:rPr lang="en-US" sz="1200" dirty="0" err="1">
                <a:solidFill>
                  <a:schemeClr val="bg1">
                    <a:lumMod val="50000"/>
                  </a:schemeClr>
                </a:solidFill>
                <a:latin typeface="Trebuchet MS" panose="020B0603020202020204" pitchFamily="34" charset="0"/>
              </a:rPr>
              <a:t>laudry</a:t>
            </a:r>
            <a:r>
              <a:rPr lang="en-US" sz="1200" dirty="0">
                <a:solidFill>
                  <a:schemeClr val="bg1">
                    <a:lumMod val="50000"/>
                  </a:schemeClr>
                </a:solidFill>
                <a:latin typeface="Trebuchet MS" panose="020B0603020202020204" pitchFamily="34" charset="0"/>
              </a:rPr>
              <a:t> room with even more storage. French doors open to large deck in the back yard great for entertaining inside and out. Screened in porch. Fenced in yard and storage shed even has electricity. Crawl space is encapsulated. No flood insurance!</a:t>
            </a:r>
          </a:p>
        </p:txBody>
      </p:sp>
      <p:sp>
        <p:nvSpPr>
          <p:cNvPr id="13" name="Title 1"/>
          <p:cNvSpPr txBox="1">
            <a:spLocks/>
          </p:cNvSpPr>
          <p:nvPr/>
        </p:nvSpPr>
        <p:spPr>
          <a:xfrm>
            <a:off x="228600" y="3445628"/>
            <a:ext cx="6844030" cy="897773"/>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dirty="0">
                <a:solidFill>
                  <a:schemeClr val="bg1"/>
                </a:solidFill>
                <a:effectLst>
                  <a:outerShdw blurRad="38100" dist="38100" dir="2700000" algn="tl">
                    <a:srgbClr val="000000">
                      <a:alpha val="43137"/>
                    </a:srgbClr>
                  </a:outerShdw>
                </a:effectLst>
                <a:latin typeface="Trebuchet MS" panose="020B0603020202020204" pitchFamily="34" charset="0"/>
              </a:rPr>
              <a:t>1442 Goblet Avenue</a:t>
            </a:r>
          </a:p>
          <a:p>
            <a:pPr algn="l"/>
            <a:r>
              <a:rPr lang="en-US" sz="1400" b="1">
                <a:solidFill>
                  <a:schemeClr val="bg1"/>
                </a:solidFill>
                <a:effectLst>
                  <a:outerShdw blurRad="38100" dist="38100" dir="2700000" algn="tl">
                    <a:srgbClr val="000000">
                      <a:alpha val="43137"/>
                    </a:srgbClr>
                  </a:outerShdw>
                </a:effectLst>
                <a:latin typeface="Trebuchet MS" panose="020B0603020202020204" pitchFamily="34" charset="0"/>
              </a:rPr>
              <a:t>Mount </a:t>
            </a: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Pleasant, SC 29464</a:t>
            </a:r>
          </a:p>
          <a:p>
            <a:pPr algn="l"/>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MLS# 20002879 ~ $600,000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18565"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860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27191"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556162" y="4420338"/>
            <a:ext cx="1590227" cy="1060151"/>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4420338"/>
            <a:ext cx="1590227" cy="1060151"/>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54908" y="4420338"/>
            <a:ext cx="1590227" cy="1060151"/>
          </a:xfrm>
          <a:prstGeom prst="rect">
            <a:avLst/>
          </a:prstGeom>
          <a:ln>
            <a:solidFill>
              <a:schemeClr val="bg1"/>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953654" y="7142542"/>
            <a:ext cx="1590227" cy="1060151"/>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754908" y="7142542"/>
            <a:ext cx="1590227" cy="1060151"/>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56162" y="7142542"/>
            <a:ext cx="1590227" cy="1060151"/>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400" y="7142542"/>
            <a:ext cx="1590227" cy="1060151"/>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729393" y="3333441"/>
            <a:ext cx="1243765" cy="829176"/>
          </a:xfrm>
          <a:prstGeom prst="rect">
            <a:avLst/>
          </a:prstGeom>
          <a:ln w="3175">
            <a:solidFill>
              <a:schemeClr val="bg1"/>
            </a:solid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953655" y="4420337"/>
            <a:ext cx="1590225" cy="1060150"/>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Move 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31</cp:revision>
  <dcterms:created xsi:type="dcterms:W3CDTF">2006-08-16T00:00:00Z</dcterms:created>
  <dcterms:modified xsi:type="dcterms:W3CDTF">2020-02-03T14:49:51Z</dcterms:modified>
</cp:coreProperties>
</file>