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070" y="-13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176695"/>
            <a:ext cx="6781800" cy="457843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tx1">
                    <a:alpha val="77000"/>
                  </a:scheme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3834294"/>
            <a:ext cx="4038599" cy="914401"/>
          </a:xfrm>
        </p:spPr>
        <p:txBody>
          <a:bodyPr anchor="ctr">
            <a:noAutofit/>
          </a:bodyPr>
          <a:lstStyle/>
          <a:p>
            <a:pPr algn="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1442 Roustabout </a:t>
            </a:r>
            <a: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Way</a:t>
            </a:r>
            <a:br>
              <a:rPr lang="en-US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Boltons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Landing | Charleston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16010987 | $219,999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16" y="4773624"/>
            <a:ext cx="7462784" cy="405040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 Not Miss Out on this Gorgeous End-Unit Townhouse in Bolton's Landing!! This 3 story luxury townhome sits on a corner lot and includes a 2-car garage, dual master bedroom suites, 2 full baths, 2 half baths, and a gourmet, eat-in kitchen with granite countertops, large kitchen island and stainless steel appliances. Additionally, this home boasts a flex/bonus room on the first floor that is ideal for an additional bedroom, office space, workout room, or a place to entertain family and friends! Off the kitchen, there is a screened-in balcony that is perfect for morning coffee before work or relaxing in the evening. Continue upstairs where there are two master suites on the third floor, each complete with a walk-in closet and a full bath. Bolton's Landing is a wonderfully landscaped community with a play park, walking trails, and community pool! The neighborhood is close to local shopping and grocery stores and is a short drive to downtown Charleston with 5-star restaurants, world class shopping and iconic history as well as a short drive to the beaches, the airport, Boeing and Daniel Island. Come take a look because you will not find another home that offers as much as this one!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49" y="2005495"/>
            <a:ext cx="1356360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49" y="176695"/>
            <a:ext cx="1356360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49" y="2919895"/>
            <a:ext cx="1356360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49" y="1091095"/>
            <a:ext cx="1354455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4"/>
          <a:stretch/>
        </p:blipFill>
        <p:spPr bwMode="auto">
          <a:xfrm>
            <a:off x="-3580180" y="8279459"/>
            <a:ext cx="1602164" cy="105509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249" y="3840725"/>
            <a:ext cx="1356360" cy="914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Down Ribbon 9"/>
          <p:cNvSpPr/>
          <p:nvPr/>
        </p:nvSpPr>
        <p:spPr>
          <a:xfrm>
            <a:off x="-3889022" y="176695"/>
            <a:ext cx="3822011" cy="609600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>
                <a:solidFill>
                  <a:schemeClr val="tx1"/>
                </a:solidFill>
                <a:latin typeface="Gabriola" panose="04040605051002020D02" pitchFamily="82" charset="0"/>
              </a:rPr>
              <a:t>Luxury Townhome!</a:t>
            </a:r>
            <a:endParaRPr lang="en-US" sz="30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262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1442 Roustabout Way Boltons Landing | Charleston MLS# 16010987 | $219,999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2016-05-18T17:19:22Z</dcterms:modified>
</cp:coreProperties>
</file>