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48" y="164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4/22/2015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g"/><Relationship Id="rId5" Type="http://schemas.openxmlformats.org/officeDocument/2006/relationships/hyperlink" Target="http://www.charlestonbyday.com/" TargetMode="External"/><Relationship Id="rId10" Type="http://schemas.openxmlformats.org/officeDocument/2006/relationships/image" Target="../media/image7.jpeg"/><Relationship Id="rId4" Type="http://schemas.openxmlformats.org/officeDocument/2006/relationships/hyperlink" Target="mailto:charlestonbyday@gmail.com" TargetMode="External"/><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8915400"/>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4114799" y="1034736"/>
            <a:ext cx="3423081" cy="2429502"/>
          </a:xfrm>
        </p:spPr>
        <p:txBody>
          <a:bodyPr anchor="t">
            <a:noAutofit/>
          </a:bodyPr>
          <a:lstStyle/>
          <a:p>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1446 Crossbill Trail</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8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8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Tanner Plantation</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Hanahan, SC </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29410</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15004229</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239,999</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 Bedrooms |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2½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Baths |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1,972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sf</a:t>
            </a:r>
            <a:endParaRPr lang="en-US" sz="14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40907" y="3657600"/>
            <a:ext cx="7490587" cy="3429001"/>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The Riley floor plan is offered in this four bedroom home, including the FROG as the fourth. The welcome home feeling you get when you enter the open foyer as you turn the key makes you forget about your long day. As soon as you walk in you will enjoy the warm feeling of home with the high ceilings, the living area downstairs, a separate dinning room, large eat-in kitchen, half bath and an open family room with a fireplace. A screened in winterized porch can be used as an office or exercise room. Upstairs you have a large master suite and 3 nice bedrooms and a bathroom. The fourth bedroom, which is the FROG, could be used as a family play room. You will love the large private fenced in backyard with a brand new fire pit for your family bonding time after a long day. Get the marshmallow ready for some </a:t>
            </a:r>
            <a:r>
              <a:rPr lang="en-US" sz="1600" dirty="0" err="1">
                <a:solidFill>
                  <a:schemeClr val="tx1"/>
                </a:solidFill>
                <a:latin typeface="Georgia" panose="02040502050405020303" pitchFamily="18" charset="0"/>
                <a:cs typeface="Microsoft Sans Serif" panose="020B0604020202020204" pitchFamily="34" charset="0"/>
              </a:rPr>
              <a:t>smores</a:t>
            </a:r>
            <a:r>
              <a:rPr lang="en-US" sz="1600" dirty="0">
                <a:solidFill>
                  <a:schemeClr val="tx1"/>
                </a:solidFill>
                <a:latin typeface="Georgia" panose="02040502050405020303" pitchFamily="18" charset="0"/>
                <a:cs typeface="Microsoft Sans Serif" panose="020B0604020202020204" pitchFamily="34" charset="0"/>
              </a:rPr>
              <a:t>! Don't forget the amenity center with Jr. Olympic swimming pool, clubhouse and play park and all this close to shopping, dining, Boeing, and area beaches. Hurry and schedule your appointment today.</a:t>
            </a:r>
            <a:endParaRPr lang="en-US" sz="1600" dirty="0">
              <a:solidFill>
                <a:schemeClr val="tx1"/>
              </a:solidFill>
              <a:latin typeface="Georgia" panose="02040502050405020303" pitchFamily="18" charset="0"/>
              <a:cs typeface="Microsoft Sans Serif" panose="020B0604020202020204" pitchFamily="34" charset="0"/>
            </a:endParaRP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882"/>
          <a:stretch/>
        </p:blipFill>
        <p:spPr bwMode="auto">
          <a:xfrm>
            <a:off x="152400" y="990600"/>
            <a:ext cx="3962400" cy="251777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8924631"/>
            <a:ext cx="2764028" cy="892552"/>
          </a:xfrm>
          <a:prstGeom prst="rect">
            <a:avLst/>
          </a:prstGeom>
        </p:spPr>
        <p:txBody>
          <a:bodyPr wrap="square">
            <a:spAutoFit/>
          </a:bodyPr>
          <a:lstStyle/>
          <a:p>
            <a:pPr algn="ctr"/>
            <a:r>
              <a:rPr lang="en-US" sz="1600" b="1" dirty="0" smtClean="0">
                <a:latin typeface="Georgia" panose="02040502050405020303" pitchFamily="18" charset="0"/>
                <a:cs typeface="Microsoft Sans Serif" panose="020B0604020202020204" pitchFamily="34" charset="0"/>
              </a:rPr>
              <a:t>Susan &amp; Greg Day</a:t>
            </a:r>
            <a:endParaRPr lang="en-US" sz="1600" b="1" dirty="0">
              <a:latin typeface="Georgia" panose="02040502050405020303" pitchFamily="18" charset="0"/>
              <a:cs typeface="Microsoft Sans Serif" panose="020B0604020202020204" pitchFamily="34" charset="0"/>
            </a:endParaRPr>
          </a:p>
          <a:p>
            <a:pPr algn="ctr"/>
            <a:r>
              <a:rPr lang="en-US" sz="1200" dirty="0" smtClean="0">
                <a:latin typeface="Georgia" panose="02040502050405020303" pitchFamily="18" charset="0"/>
                <a:cs typeface="Microsoft Sans Serif" panose="020B0604020202020204" pitchFamily="34" charset="0"/>
              </a:rPr>
              <a:t>843-900-0477 | </a:t>
            </a:r>
            <a:r>
              <a:rPr lang="en-US" sz="1200" dirty="0">
                <a:latin typeface="Georgia" panose="02040502050405020303" pitchFamily="18" charset="0"/>
                <a:cs typeface="Microsoft Sans Serif" panose="020B0604020202020204" pitchFamily="34" charset="0"/>
              </a:rPr>
              <a:t>732-757-2904</a:t>
            </a:r>
            <a:br>
              <a:rPr lang="en-US" sz="1200" dirty="0">
                <a:latin typeface="Georgia" panose="02040502050405020303" pitchFamily="18" charset="0"/>
                <a:cs typeface="Microsoft Sans Serif" panose="020B0604020202020204" pitchFamily="34" charset="0"/>
              </a:rPr>
            </a:br>
            <a:r>
              <a:rPr lang="en-US" sz="1200" dirty="0" smtClean="0">
                <a:latin typeface="Georgia" panose="02040502050405020303" pitchFamily="18" charset="0"/>
                <a:cs typeface="Microsoft Sans Serif" panose="020B0604020202020204" pitchFamily="34" charset="0"/>
                <a:hlinkClick r:id="rId4"/>
              </a:rPr>
              <a:t>charlestonbyday@gmail.com</a:t>
            </a:r>
            <a:r>
              <a:rPr lang="en-US" sz="1200" dirty="0" smtClean="0">
                <a:latin typeface="Georgia" panose="02040502050405020303" pitchFamily="18" charset="0"/>
                <a:cs typeface="Microsoft Sans Serif" panose="020B0604020202020204" pitchFamily="34" charset="0"/>
              </a:rPr>
              <a:t> </a:t>
            </a:r>
          </a:p>
          <a:p>
            <a:pPr algn="ctr"/>
            <a:r>
              <a:rPr lang="en-US" sz="1200" dirty="0" smtClean="0">
                <a:latin typeface="Georgia" panose="02040502050405020303" pitchFamily="18" charset="0"/>
                <a:cs typeface="Microsoft Sans Serif" panose="020B0604020202020204" pitchFamily="34" charset="0"/>
                <a:hlinkClick r:id="rId5"/>
              </a:rPr>
              <a:t>www.charlestonbyday.com</a:t>
            </a:r>
            <a:r>
              <a:rPr lang="en-US" sz="1200" dirty="0" smtClean="0">
                <a:latin typeface="Georgia" panose="02040502050405020303" pitchFamily="18" charset="0"/>
                <a:cs typeface="Microsoft Sans Serif" panose="020B0604020202020204" pitchFamily="34" charset="0"/>
              </a:rPr>
              <a:t> </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10" name="Down Ribbon 9"/>
          <p:cNvSpPr/>
          <p:nvPr/>
        </p:nvSpPr>
        <p:spPr>
          <a:xfrm>
            <a:off x="-7772400" y="108586"/>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smtClean="0">
                <a:solidFill>
                  <a:schemeClr val="tx1"/>
                </a:solidFill>
                <a:latin typeface="Gabriola" panose="04040605051002020D02" pitchFamily="82" charset="0"/>
              </a:rPr>
              <a:t>Open House Lunch ~ </a:t>
            </a:r>
            <a:r>
              <a:rPr lang="en-US" sz="2400" i="1" dirty="0">
                <a:solidFill>
                  <a:schemeClr val="tx1"/>
                </a:solidFill>
                <a:latin typeface="Gabriola" panose="04040605051002020D02" pitchFamily="82" charset="0"/>
              </a:rPr>
              <a:t>Friday, Oct 3 from 11 </a:t>
            </a:r>
            <a:r>
              <a:rPr lang="en-US" sz="2400" i="1" dirty="0" smtClean="0">
                <a:solidFill>
                  <a:schemeClr val="tx1"/>
                </a:solidFill>
                <a:latin typeface="Gabriola" panose="04040605051002020D02" pitchFamily="82" charset="0"/>
              </a:rPr>
              <a:t>- 1</a:t>
            </a:r>
          </a:p>
          <a:p>
            <a:pPr algn="ctr"/>
            <a:r>
              <a:rPr lang="en-US" sz="2400" i="1" dirty="0" smtClean="0">
                <a:solidFill>
                  <a:schemeClr val="tx1"/>
                </a:solidFill>
                <a:latin typeface="Gabriola" panose="04040605051002020D02" pitchFamily="82" charset="0"/>
              </a:rPr>
              <a:t>Handyman Special… Bring </a:t>
            </a:r>
            <a:r>
              <a:rPr lang="en-US" sz="2400" i="1" dirty="0">
                <a:solidFill>
                  <a:schemeClr val="tx1"/>
                </a:solidFill>
                <a:latin typeface="Gabriola" panose="04040605051002020D02" pitchFamily="82" charset="0"/>
              </a:rPr>
              <a:t>your hard </a:t>
            </a:r>
            <a:r>
              <a:rPr lang="en-US" sz="2400" i="1" dirty="0" smtClean="0">
                <a:solidFill>
                  <a:schemeClr val="tx1"/>
                </a:solidFill>
                <a:latin typeface="Gabriola" panose="04040605051002020D02" pitchFamily="82" charset="0"/>
              </a:rPr>
              <a:t>hats!</a:t>
            </a:r>
            <a:endParaRPr lang="en-US" sz="2400" i="1" dirty="0">
              <a:solidFill>
                <a:schemeClr val="tx1"/>
              </a:solidFill>
              <a:latin typeface="Gabriola" panose="04040605051002020D02" pitchFamily="82" charset="0"/>
            </a:endParaRPr>
          </a:p>
        </p:txBody>
      </p:sp>
      <p:pic>
        <p:nvPicPr>
          <p:cNvPr id="18"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418641" y="7162800"/>
            <a:ext cx="1139934" cy="151991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234519" y="0"/>
            <a:ext cx="7303361" cy="830997"/>
          </a:xfrm>
          <a:prstGeom prst="rect">
            <a:avLst/>
          </a:prstGeom>
        </p:spPr>
        <p:txBody>
          <a:bodyPr wrap="square">
            <a:spAutoFit/>
          </a:bodyPr>
          <a:lstStyle/>
          <a:p>
            <a:pPr algn="ctr"/>
            <a:r>
              <a:rPr lang="en-US" sz="4800" i="1" dirty="0" smtClean="0">
                <a:solidFill>
                  <a:srgbClr val="FFFF00"/>
                </a:solidFill>
                <a:effectLst>
                  <a:outerShdw blurRad="38100" dist="38100" dir="2700000" algn="tl">
                    <a:srgbClr val="000000">
                      <a:alpha val="43137"/>
                    </a:srgbClr>
                  </a:outerShdw>
                </a:effectLst>
                <a:latin typeface="Gabriola" panose="04040605051002020D02" pitchFamily="82" charset="0"/>
              </a:rPr>
              <a:t>$10,000 Price Reduction!</a:t>
            </a:r>
          </a:p>
        </p:txBody>
      </p:sp>
      <p:pic>
        <p:nvPicPr>
          <p:cNvPr id="15"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52400" y="7162800"/>
            <a:ext cx="1139934" cy="151991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684882" y="7162800"/>
            <a:ext cx="1139934" cy="151991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951123" y="7162800"/>
            <a:ext cx="1139934" cy="151991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217364" y="7162800"/>
            <a:ext cx="1139934" cy="151991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483604" y="7162800"/>
            <a:ext cx="1139934" cy="151991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262</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1446 Crossbill Trail  Tanner Plantation Hanahan, SC 29410 MLS# 15004229 $239,999  4 Bedrooms | 2½ Baths | 1,972 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16</cp:revision>
  <dcterms:created xsi:type="dcterms:W3CDTF">2006-08-16T00:00:00Z</dcterms:created>
  <dcterms:modified xsi:type="dcterms:W3CDTF">2015-04-22T12:44:18Z</dcterms:modified>
</cp:coreProperties>
</file>