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0104"/>
    <a:srgbClr val="3026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4/25/2017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4/25/2017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4/25/2017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4/25/2017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4/25/2017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4/25/2017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4/25/2017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4/25/2017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4/25/2017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4/25/2017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4/25/2017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4/25/2017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772400" cy="5829301"/>
          </a:xfrm>
          <a:prstGeom prst="rect">
            <a:avLst/>
          </a:prstGeom>
        </p:spPr>
      </p:pic>
      <p:sp>
        <p:nvSpPr>
          <p:cNvPr id="3" name="Subtitle 2"/>
          <p:cNvSpPr>
            <a:spLocks noGrp="1"/>
          </p:cNvSpPr>
          <p:nvPr>
            <p:ph type="subTitle" idx="1"/>
          </p:nvPr>
        </p:nvSpPr>
        <p:spPr>
          <a:xfrm>
            <a:off x="2064" y="5300886"/>
            <a:ext cx="7770336" cy="3882148"/>
          </a:xfrm>
          <a:solidFill>
            <a:srgbClr val="30261C"/>
          </a:solidFill>
        </p:spPr>
        <p:txBody>
          <a:bodyPr anchor="ctr">
            <a:noAutofit/>
          </a:bodyPr>
          <a:lstStyle/>
          <a:p>
            <a:r>
              <a:rPr lang="en-US" sz="1300" dirty="0">
                <a:latin typeface="Gill Sans MT" panose="020B0502020104020203" pitchFamily="34" charset="0"/>
              </a:rPr>
              <a:t> </a:t>
            </a:r>
          </a:p>
        </p:txBody>
      </p:sp>
      <p:sp>
        <p:nvSpPr>
          <p:cNvPr id="4" name="Rectangle 1"/>
          <p:cNvSpPr>
            <a:spLocks noGrp="1" noChangeArrowheads="1"/>
          </p:cNvSpPr>
          <p:nvPr>
            <p:ph type="ctrTitle"/>
          </p:nvPr>
        </p:nvSpPr>
        <p:spPr bwMode="auto">
          <a:xfrm>
            <a:off x="1" y="50800"/>
            <a:ext cx="525107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lvl="0" algn="l" defTabSz="914400" eaLnBrk="0" fontAlgn="base" hangingPunct="0">
              <a:lnSpc>
                <a:spcPct val="100000"/>
              </a:lnSpc>
              <a:spcAft>
                <a:spcPct val="0"/>
              </a:spcAft>
            </a:pPr>
            <a:r>
              <a:rPr lang="en-US" altLang="en-US" sz="2800">
                <a:solidFill>
                  <a:schemeClr val="accent2"/>
                </a:solidFill>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Open House   Saturday</a:t>
            </a:r>
            <a:r>
              <a:rPr lang="en-US" altLang="en-US" sz="2800" dirty="0">
                <a:solidFill>
                  <a:schemeClr val="accent2"/>
                </a:solidFill>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 April 29</a:t>
            </a:r>
            <a:r>
              <a:rPr lang="en-US" altLang="en-US" sz="2800">
                <a:solidFill>
                  <a:schemeClr val="accent2"/>
                </a:solidFill>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 1-3</a:t>
            </a:r>
            <a:endParaRPr kumimoji="0" lang="en-US" altLang="en-US" sz="7200" b="0" i="0" u="none" strike="noStrike" cap="none" normalizeH="0" baseline="0" dirty="0">
              <a:ln>
                <a:noFill/>
              </a:ln>
              <a:solidFill>
                <a:schemeClr val="accent2"/>
              </a:solidFill>
              <a:effectLst>
                <a:outerShdw blurRad="50800" dist="38100" dir="5400000" algn="t" rotWithShape="0">
                  <a:prstClr val="black">
                    <a:alpha val="40000"/>
                  </a:prstClr>
                </a:outerShdw>
              </a:effectLst>
              <a:latin typeface="IncognitoMeridies" panose="00000400000000000000" pitchFamily="2"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24087" y="7254307"/>
            <a:ext cx="2331720" cy="1748790"/>
          </a:xfrm>
          <a:prstGeom prst="rect">
            <a:avLst/>
          </a:prstGeom>
          <a:ln>
            <a:solidFill>
              <a:srgbClr val="030104"/>
            </a:solidFill>
          </a:ln>
          <a:effectLst>
            <a:outerShdw blurRad="63500" sx="102000" sy="102000" algn="ctr" rotWithShape="0">
              <a:prstClr val="black">
                <a:alpha val="40000"/>
              </a:prstClr>
            </a:outerShdw>
          </a:effectLst>
        </p:spPr>
      </p:pic>
      <p:sp>
        <p:nvSpPr>
          <p:cNvPr id="16" name="Rectangle 15"/>
          <p:cNvSpPr/>
          <p:nvPr/>
        </p:nvSpPr>
        <p:spPr>
          <a:xfrm>
            <a:off x="-2725" y="4296149"/>
            <a:ext cx="5253798" cy="1015663"/>
          </a:xfrm>
          <a:prstGeom prst="rect">
            <a:avLst/>
          </a:prstGeom>
        </p:spPr>
        <p:txBody>
          <a:bodyPr wrap="square">
            <a:spAutoFit/>
          </a:bodyPr>
          <a:lstStyle/>
          <a:p>
            <a:pPr algn="ctr"/>
            <a:r>
              <a:rPr lang="en-US" sz="2400" b="1" dirty="0">
                <a:solidFill>
                  <a:srgbClr val="00B0F0"/>
                </a:solidFill>
                <a:effectLst>
                  <a:outerShdw blurRad="50800" dist="38100" dir="5400000" algn="t" rotWithShape="0">
                    <a:prstClr val="black">
                      <a:alpha val="64000"/>
                    </a:prstClr>
                  </a:outerShdw>
                </a:effectLst>
                <a:latin typeface="Gill Sans MT" panose="020B0502020104020203" pitchFamily="34" charset="0"/>
              </a:rPr>
              <a:t>144 Palm Cove Way</a:t>
            </a: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Dunes West ~ Mount Pleasant, SC 29466</a:t>
            </a: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MLS# 17008318 ~ $454,900</a:t>
            </a:r>
          </a:p>
        </p:txBody>
      </p:sp>
      <p:sp>
        <p:nvSpPr>
          <p:cNvPr id="17" name="Rectangle 16"/>
          <p:cNvSpPr/>
          <p:nvPr/>
        </p:nvSpPr>
        <p:spPr>
          <a:xfrm>
            <a:off x="-2725" y="9216320"/>
            <a:ext cx="3031138" cy="830997"/>
          </a:xfrm>
          <a:prstGeom prst="rect">
            <a:avLst/>
          </a:prstGeom>
        </p:spPr>
        <p:txBody>
          <a:bodyPr wrap="square">
            <a:spAutoFit/>
          </a:bodyPr>
          <a:lstStyle/>
          <a:p>
            <a:r>
              <a:rPr lang="it-IT" sz="1200" b="1" dirty="0">
                <a:latin typeface="Gill Sans MT" panose="020B0502020104020203" pitchFamily="34" charset="0"/>
              </a:rPr>
              <a:t>Wendy Deitsch</a:t>
            </a:r>
          </a:p>
          <a:p>
            <a:r>
              <a:rPr lang="it-IT" sz="1200" dirty="0">
                <a:latin typeface="Gill Sans MT" panose="020B0502020104020203" pitchFamily="34" charset="0"/>
              </a:rPr>
              <a:t>O - (843) 491-1445</a:t>
            </a:r>
          </a:p>
          <a:p>
            <a:r>
              <a:rPr lang="it-IT" sz="1200" dirty="0">
                <a:latin typeface="Gill Sans MT" panose="020B0502020104020203" pitchFamily="34" charset="0"/>
              </a:rPr>
              <a:t>M – (</a:t>
            </a:r>
            <a:r>
              <a:rPr lang="en-US" sz="1200" dirty="0">
                <a:latin typeface="Gill Sans MT" panose="020B0502020104020203" pitchFamily="34" charset="0"/>
              </a:rPr>
              <a:t>843) 270-0433</a:t>
            </a:r>
            <a:endParaRPr lang="it-IT" sz="1200" dirty="0">
              <a:latin typeface="Gill Sans MT" panose="020B0502020104020203" pitchFamily="34" charset="0"/>
            </a:endParaRPr>
          </a:p>
          <a:p>
            <a:r>
              <a:rPr lang="it-IT" sz="1200" dirty="0">
                <a:latin typeface="Gill Sans MT" panose="020B0502020104020203" pitchFamily="34" charset="0"/>
              </a:rPr>
              <a:t>wendy@lifetreeliving.com</a:t>
            </a:r>
            <a:endParaRPr lang="en-US" sz="1100" dirty="0">
              <a:latin typeface="Gill Sans MT" panose="020B0502020104020203" pitchFamily="34" charset="0"/>
            </a:endParaRPr>
          </a:p>
        </p:txBody>
      </p:sp>
      <p:sp>
        <p:nvSpPr>
          <p:cNvPr id="18" name="Rectangle 17"/>
          <p:cNvSpPr/>
          <p:nvPr/>
        </p:nvSpPr>
        <p:spPr>
          <a:xfrm>
            <a:off x="4718656" y="9216320"/>
            <a:ext cx="3047035" cy="830997"/>
          </a:xfrm>
          <a:prstGeom prst="rect">
            <a:avLst/>
          </a:prstGeom>
        </p:spPr>
        <p:txBody>
          <a:bodyPr wrap="square">
            <a:spAutoFit/>
          </a:bodyPr>
          <a:lstStyle/>
          <a:p>
            <a:pPr algn="r"/>
            <a:r>
              <a:rPr lang="en-US" sz="1200" dirty="0" err="1">
                <a:latin typeface="Gill Sans MT" panose="020B0502020104020203" pitchFamily="34" charset="0"/>
              </a:rPr>
              <a:t>LifeTree</a:t>
            </a:r>
            <a:r>
              <a:rPr lang="en-US" sz="1200" dirty="0">
                <a:latin typeface="Gill Sans MT" panose="020B0502020104020203" pitchFamily="34" charset="0"/>
              </a:rPr>
              <a:t> Real Estate, LLC</a:t>
            </a:r>
          </a:p>
          <a:p>
            <a:pPr algn="r"/>
            <a:r>
              <a:rPr lang="en-US" sz="1200" dirty="0">
                <a:latin typeface="Gill Sans MT" panose="020B0502020104020203" pitchFamily="34" charset="0"/>
              </a:rPr>
              <a:t>3094 Hwy 17 North</a:t>
            </a:r>
          </a:p>
          <a:p>
            <a:pPr algn="r"/>
            <a:r>
              <a:rPr lang="en-US" sz="1200" dirty="0">
                <a:latin typeface="Gill Sans MT" panose="020B0502020104020203" pitchFamily="34" charset="0"/>
              </a:rPr>
              <a:t>Mt. Pleasant, SC 29466</a:t>
            </a:r>
          </a:p>
          <a:p>
            <a:pPr algn="r"/>
            <a:r>
              <a:rPr lang="en-US" sz="1200" dirty="0">
                <a:latin typeface="Gill Sans MT" panose="020B0502020104020203" pitchFamily="34" charset="0"/>
              </a:rPr>
              <a:t>www.lifetreerealestate.com</a:t>
            </a:r>
            <a:endParaRPr lang="en-US" sz="1100" dirty="0">
              <a:latin typeface="Gill Sans MT" panose="020B0502020104020203" pitchFamily="34"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1605" y="9316667"/>
            <a:ext cx="1266609" cy="630303"/>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24086" y="4145755"/>
            <a:ext cx="1097280" cy="822960"/>
          </a:xfrm>
          <a:prstGeom prst="rect">
            <a:avLst/>
          </a:prstGeom>
          <a:ln>
            <a:solidFill>
              <a:srgbClr val="030104"/>
            </a:solid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8527" y="3109571"/>
            <a:ext cx="1097280" cy="822960"/>
          </a:xfrm>
          <a:prstGeom prst="rect">
            <a:avLst/>
          </a:prstGeom>
          <a:ln>
            <a:solidFill>
              <a:srgbClr val="030104"/>
            </a:solid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58527" y="4145755"/>
            <a:ext cx="1097280" cy="822960"/>
          </a:xfrm>
          <a:prstGeom prst="rect">
            <a:avLst/>
          </a:prstGeom>
          <a:ln>
            <a:solidFill>
              <a:srgbClr val="030104"/>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24086" y="6218123"/>
            <a:ext cx="1097280" cy="822960"/>
          </a:xfrm>
          <a:prstGeom prst="rect">
            <a:avLst/>
          </a:prstGeom>
          <a:ln>
            <a:solidFill>
              <a:srgbClr val="030104"/>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24086" y="5181939"/>
            <a:ext cx="1097280" cy="822960"/>
          </a:xfrm>
          <a:prstGeom prst="rect">
            <a:avLst/>
          </a:prstGeom>
          <a:ln>
            <a:solidFill>
              <a:srgbClr val="030104"/>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58527" y="5181939"/>
            <a:ext cx="1097280" cy="822960"/>
          </a:xfrm>
          <a:prstGeom prst="rect">
            <a:avLst/>
          </a:prstGeom>
          <a:ln>
            <a:solidFill>
              <a:srgbClr val="030104"/>
            </a:solidFill>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58527" y="6218123"/>
            <a:ext cx="1097280" cy="822960"/>
          </a:xfrm>
          <a:prstGeom prst="rect">
            <a:avLst/>
          </a:prstGeom>
          <a:ln>
            <a:solidFill>
              <a:srgbClr val="030104"/>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24086" y="3109571"/>
            <a:ext cx="1097280" cy="822960"/>
          </a:xfrm>
          <a:prstGeom prst="rect">
            <a:avLst/>
          </a:prstGeom>
          <a:ln>
            <a:solidFill>
              <a:srgbClr val="030104"/>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58527" y="2073387"/>
            <a:ext cx="1097280" cy="822960"/>
          </a:xfrm>
          <a:prstGeom prst="rect">
            <a:avLst/>
          </a:prstGeom>
          <a:ln>
            <a:solidFill>
              <a:srgbClr val="030104"/>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324086" y="2073387"/>
            <a:ext cx="1097280" cy="822960"/>
          </a:xfrm>
          <a:prstGeom prst="rect">
            <a:avLst/>
          </a:prstGeom>
          <a:ln>
            <a:solidFill>
              <a:srgbClr val="030104"/>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324602" y="111759"/>
            <a:ext cx="2331205" cy="1748404"/>
          </a:xfrm>
          <a:prstGeom prst="rect">
            <a:avLst/>
          </a:prstGeom>
          <a:ln>
            <a:solidFill>
              <a:srgbClr val="030104"/>
            </a:solidFill>
          </a:ln>
          <a:effectLst>
            <a:outerShdw blurRad="63500" sx="102000" sy="102000" algn="ctr" rotWithShape="0">
              <a:prstClr val="black">
                <a:alpha val="40000"/>
              </a:prstClr>
            </a:outerShdw>
          </a:effectLst>
        </p:spPr>
      </p:pic>
      <p:sp>
        <p:nvSpPr>
          <p:cNvPr id="6" name="Rectangle 5"/>
          <p:cNvSpPr/>
          <p:nvPr/>
        </p:nvSpPr>
        <p:spPr>
          <a:xfrm>
            <a:off x="0" y="5311628"/>
            <a:ext cx="5324086" cy="3808735"/>
          </a:xfrm>
          <a:prstGeom prst="rect">
            <a:avLst/>
          </a:prstGeom>
        </p:spPr>
        <p:txBody>
          <a:bodyPr wrap="square">
            <a:spAutoFit/>
          </a:bodyPr>
          <a:lstStyle/>
          <a:p>
            <a:pPr algn="ctr"/>
            <a:r>
              <a:rPr lang="en-US" sz="1150" dirty="0">
                <a:latin typeface="Gill Sans MT" panose="020B0502020104020203" pitchFamily="34" charset="0"/>
              </a:rPr>
              <a:t>Recipe for success: Start with a gated golf course community in one of the most desired locations in the Southeast. Build a well-designed John Wieland luxury townhouse, add numerous tasteful quality custom after-market improvements and enhancements...This is 144 Palm Cove Way! Truly better-than-new, it is meticulously improved and ready for your discerning approval. The main living level flows beautifully from the open living room w/fireplace, through adjacent dining space, and on to the spacious gourmet kitchen, featuring new custom granite countertops, backsplash, and more! End unit with tons of windows brighten the kitchen's breakfast nook while also framing an inviting screened porch deck. Just beyond that, a serene green copse of wooded wetlands. Inside, the ground level has a large bedroom, separate den, full bathroom, and of course, the oversized garage with storage and plenty of room for additional work space. The Master Bedroom suite is on the main living level with a luxuriously appointed bath with separate </a:t>
            </a:r>
            <a:r>
              <a:rPr lang="en-US" sz="1150" dirty="0" err="1">
                <a:latin typeface="Gill Sans MT" panose="020B0502020104020203" pitchFamily="34" charset="0"/>
              </a:rPr>
              <a:t>jacuzzi</a:t>
            </a:r>
            <a:r>
              <a:rPr lang="en-US" sz="1150" dirty="0">
                <a:latin typeface="Gill Sans MT" panose="020B0502020104020203" pitchFamily="34" charset="0"/>
              </a:rPr>
              <a:t> style tub and walk-in shower, custom granite dual vanity, Italian tile and more. Two additional large bedrooms with Jack and Jill bath upstairs, large walk-in laundry room and open loft all await you. This home is highly improved with granite in kitchen and bathrooms, all new paint (walls, trim and ceilings) brand new upgraded carpet, lighting fixtures, fans and more! Schedule your private showing today!</a:t>
            </a:r>
          </a:p>
          <a:p>
            <a:pPr algn="ctr"/>
            <a:endParaRPr lang="en-US" sz="1150" dirty="0">
              <a:latin typeface="Gill Sans MT" panose="020B0502020104020203" pitchFamily="34" charset="0"/>
            </a:endParaRPr>
          </a:p>
          <a:p>
            <a:pPr algn="ctr"/>
            <a:r>
              <a:rPr lang="en-US" sz="1150" b="1" u="sng" dirty="0">
                <a:latin typeface="Gill Sans MT" panose="020B0502020104020203" pitchFamily="34" charset="0"/>
              </a:rPr>
              <a:t>Open House hosted by</a:t>
            </a:r>
            <a:br>
              <a:rPr lang="en-US" sz="1150" b="1" u="sng" dirty="0">
                <a:latin typeface="Gill Sans MT" panose="020B0502020104020203" pitchFamily="34" charset="0"/>
              </a:rPr>
            </a:br>
            <a:r>
              <a:rPr lang="en-US" sz="1150" dirty="0">
                <a:latin typeface="Gill Sans MT" panose="020B0502020104020203" pitchFamily="34" charset="0"/>
              </a:rPr>
              <a:t>Deborah Meuli ~ </a:t>
            </a:r>
            <a:r>
              <a:rPr lang="it-IT" sz="1100" dirty="0">
                <a:latin typeface="Gill Sans MT" panose="020B0502020104020203" pitchFamily="34" charset="0"/>
              </a:rPr>
              <a:t>(843) 822-0133 ~ dmeuli@comcast.net</a:t>
            </a:r>
            <a:endParaRPr lang="en-US" sz="1050" dirty="0">
              <a:latin typeface="Gill Sans MT" panose="020B0502020104020203" pitchFamily="34" charset="0"/>
            </a:endParaRPr>
          </a:p>
        </p:txBody>
      </p:sp>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86</TotalTime>
  <Words>322</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IncognitoMeridies</vt:lpstr>
      <vt:lpstr>Tahoma</vt:lpstr>
      <vt:lpstr>Office Theme</vt:lpstr>
      <vt:lpstr>Open House   Saturday, April 29, 1-3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21</cp:revision>
  <dcterms:created xsi:type="dcterms:W3CDTF">2016-05-18T11:56:17Z</dcterms:created>
  <dcterms:modified xsi:type="dcterms:W3CDTF">2017-04-25T15:29:03Z</dcterms:modified>
</cp:coreProperties>
</file>