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81BD"/>
    <a:srgbClr val="93CDDD"/>
    <a:srgbClr val="701D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4" name="Rectangle 13"/>
          <p:cNvSpPr/>
          <p:nvPr/>
        </p:nvSpPr>
        <p:spPr>
          <a:xfrm>
            <a:off x="0" y="5638801"/>
            <a:ext cx="7772400" cy="441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40" y="1"/>
            <a:ext cx="7777480" cy="56387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11" y="357901"/>
            <a:ext cx="7723977" cy="5156480"/>
          </a:xfrm>
          <a:prstGeom prst="rect">
            <a:avLst/>
          </a:prstGeom>
        </p:spPr>
      </p:pic>
      <p:sp>
        <p:nvSpPr>
          <p:cNvPr id="2" name="Title 1"/>
          <p:cNvSpPr>
            <a:spLocks noGrp="1"/>
          </p:cNvSpPr>
          <p:nvPr>
            <p:ph type="ctrTitle"/>
          </p:nvPr>
        </p:nvSpPr>
        <p:spPr>
          <a:xfrm>
            <a:off x="0" y="4777738"/>
            <a:ext cx="7772400" cy="632462"/>
          </a:xfrm>
        </p:spPr>
        <p:txBody>
          <a:bodyPr>
            <a:normAutofit fontScale="90000"/>
          </a:bodyPr>
          <a:lstStyle/>
          <a:p>
            <a:r>
              <a:rPr lang="en-US" dirty="0" smtClean="0">
                <a:solidFill>
                  <a:srgbClr val="FFFF00"/>
                </a:solidFill>
                <a:effectLst>
                  <a:outerShdw blurRad="38100" dist="38100" dir="2700000" algn="tl">
                    <a:srgbClr val="000000">
                      <a:alpha val="43137"/>
                    </a:srgbClr>
                  </a:outerShdw>
                </a:effectLst>
                <a:latin typeface="AR DECODE" panose="02000000000000000000" pitchFamily="2" charset="0"/>
              </a:rPr>
              <a:t>New Adjusted Price!</a:t>
            </a:r>
            <a:endParaRPr lang="en-US" dirty="0">
              <a:solidFill>
                <a:srgbClr val="FFFF00"/>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0" y="5519764"/>
            <a:ext cx="7772400" cy="2636461"/>
          </a:xfrm>
        </p:spPr>
        <p:txBody>
          <a:bodyPr anchor="ctr">
            <a:noAutofit/>
          </a:bodyPr>
          <a:lstStyle/>
          <a:p>
            <a:r>
              <a:rPr lang="en-US" sz="1600" dirty="0">
                <a:solidFill>
                  <a:schemeClr val="bg1"/>
                </a:solidFill>
              </a:rPr>
              <a:t>Beautiful, FOUR BEDROOMS plus BONUS ROOM (could be 5th bedroom), 3.5 BATHROOMS, large </a:t>
            </a:r>
            <a:r>
              <a:rPr lang="en-US" sz="1600" dirty="0" err="1">
                <a:solidFill>
                  <a:schemeClr val="bg1"/>
                </a:solidFill>
              </a:rPr>
              <a:t>LowCountry</a:t>
            </a:r>
            <a:r>
              <a:rPr lang="en-US" sz="1600" dirty="0">
                <a:solidFill>
                  <a:schemeClr val="bg1"/>
                </a:solidFill>
              </a:rPr>
              <a:t> style open floor plan, updated and well maintained home in the desirable Hunt Club. The home has great curb appeal, nice front porch that brings you into the entry foyer with an office, Dining Room with room for a large table, open kitchen and den with high ceilings and lots of space for entertaining. The large backyard has a screen porch and patio with fire pit. Upstairs you will find 4 bedrooms plus the Bonus Room. Hardwood floors downstairs, on the stairs, and through the hallway and in the bonus room. Updated new Trane 16 SEER HVAC unit is very efficient. The bedrooms are all great size. The floorplan is very inviting and accommodating for any buyer. Nice quiet street. Come see it today!</a:t>
            </a:r>
            <a:endParaRPr lang="en-US" sz="1600" b="1" i="1" dirty="0">
              <a:solidFill>
                <a:schemeClr val="bg1"/>
              </a:solidFill>
            </a:endParaRPr>
          </a:p>
        </p:txBody>
      </p:sp>
      <p:sp>
        <p:nvSpPr>
          <p:cNvPr id="4" name="Rectangle 3"/>
          <p:cNvSpPr/>
          <p:nvPr/>
        </p:nvSpPr>
        <p:spPr>
          <a:xfrm>
            <a:off x="-3175" y="0"/>
            <a:ext cx="7772400" cy="738664"/>
          </a:xfrm>
          <a:prstGeom prst="rect">
            <a:avLst/>
          </a:prstGeom>
          <a:solidFill>
            <a:srgbClr val="4F81BD"/>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rPr>
              <a:t>1452 Saint Hubert </a:t>
            </a:r>
            <a:r>
              <a:rPr lang="en-US" sz="2400" b="1" dirty="0" smtClean="0">
                <a:solidFill>
                  <a:schemeClr val="bg1"/>
                </a:solidFill>
                <a:effectLst>
                  <a:outerShdw blurRad="38100" dist="38100" dir="2700000" algn="tl">
                    <a:srgbClr val="000000">
                      <a:alpha val="43137"/>
                    </a:srgbClr>
                  </a:outerShdw>
                </a:effectLst>
              </a:rPr>
              <a:t>Way</a:t>
            </a:r>
          </a:p>
          <a:p>
            <a:pPr algn="ctr"/>
            <a:r>
              <a:rPr lang="en-US" sz="1800" b="1" dirty="0">
                <a:solidFill>
                  <a:schemeClr val="bg1"/>
                </a:solidFill>
                <a:effectLst>
                  <a:outerShdw blurRad="38100" dist="38100" dir="2700000" algn="tl">
                    <a:srgbClr val="000000">
                      <a:alpha val="43137"/>
                    </a:srgbClr>
                  </a:outerShdw>
                </a:effectLst>
              </a:rPr>
              <a:t>Hunt Club :: Charleston, SC 29414 :: MLS# 16008036 :: </a:t>
            </a:r>
            <a:r>
              <a:rPr lang="en-US" sz="1800" b="1" dirty="0" smtClean="0">
                <a:solidFill>
                  <a:schemeClr val="bg1"/>
                </a:solidFill>
                <a:effectLst>
                  <a:outerShdw blurRad="38100" dist="38100" dir="2700000" algn="tl">
                    <a:srgbClr val="000000">
                      <a:alpha val="43137"/>
                    </a:srgbClr>
                  </a:outerShdw>
                </a:effectLst>
              </a:rPr>
              <a:t>$399,900</a:t>
            </a:r>
            <a:endParaRPr lang="en-US" sz="1800" b="1" dirty="0">
              <a:solidFill>
                <a:srgbClr val="FFFF00"/>
              </a:solidFill>
              <a:effectLst>
                <a:outerShdw blurRad="38100" dist="38100" dir="2700000" algn="tl">
                  <a:srgbClr val="000000">
                    <a:alpha val="43137"/>
                  </a:srgbClr>
                </a:outerShdw>
              </a:effectLst>
            </a:endParaRP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356" y="9143999"/>
            <a:ext cx="611506" cy="914401"/>
          </a:xfrm>
          <a:prstGeom prst="rect">
            <a:avLst/>
          </a:prstGeom>
        </p:spPr>
      </p:pic>
      <p:sp>
        <p:nvSpPr>
          <p:cNvPr id="16" name="Rectangle 15"/>
          <p:cNvSpPr/>
          <p:nvPr/>
        </p:nvSpPr>
        <p:spPr>
          <a:xfrm>
            <a:off x="1943100" y="9201090"/>
            <a:ext cx="3886200" cy="800219"/>
          </a:xfrm>
          <a:prstGeom prst="rect">
            <a:avLst/>
          </a:prstGeom>
        </p:spPr>
        <p:txBody>
          <a:bodyPr>
            <a:spAutoFit/>
          </a:bodyPr>
          <a:lstStyle/>
          <a:p>
            <a:pPr algn="ctr"/>
            <a:r>
              <a:rPr lang="en-US" sz="1800" dirty="0">
                <a:solidFill>
                  <a:schemeClr val="bg1"/>
                </a:solidFill>
                <a:effectLst>
                  <a:outerShdw blurRad="38100" dist="38100" dir="2700000" algn="tl">
                    <a:srgbClr val="000000">
                      <a:alpha val="43137"/>
                    </a:srgbClr>
                  </a:outerShdw>
                </a:effectLst>
              </a:rPr>
              <a:t>Scott Baskin </a:t>
            </a:r>
            <a:endParaRPr lang="en-US" sz="1800" dirty="0" smtClean="0">
              <a:solidFill>
                <a:schemeClr val="bg1"/>
              </a:solidFill>
              <a:effectLst>
                <a:outerShdw blurRad="38100" dist="38100" dir="2700000" algn="tl">
                  <a:srgbClr val="000000">
                    <a:alpha val="43137"/>
                  </a:srgbClr>
                </a:outerShdw>
              </a:effectLst>
            </a:endParaRPr>
          </a:p>
          <a:p>
            <a:pPr algn="ctr"/>
            <a:r>
              <a:rPr lang="en-US" sz="1400" dirty="0" smtClean="0">
                <a:solidFill>
                  <a:schemeClr val="bg1"/>
                </a:solidFill>
                <a:effectLst>
                  <a:outerShdw blurRad="38100" dist="38100" dir="2700000" algn="tl">
                    <a:srgbClr val="000000">
                      <a:alpha val="43137"/>
                    </a:srgbClr>
                  </a:outerShdw>
                </a:effectLst>
              </a:rPr>
              <a:t>843-324-4139 </a:t>
            </a:r>
            <a:r>
              <a:rPr lang="en-US" sz="1400" dirty="0">
                <a:solidFill>
                  <a:schemeClr val="bg1"/>
                </a:solidFill>
                <a:effectLst>
                  <a:outerShdw blurRad="38100" dist="38100" dir="2700000" algn="tl">
                    <a:srgbClr val="000000">
                      <a:alpha val="43137"/>
                    </a:srgbClr>
                  </a:outerShdw>
                </a:effectLst>
              </a:rPr>
              <a:t>M | 843-972-2400 O </a:t>
            </a:r>
            <a:r>
              <a:rPr lang="en-US" sz="1400" dirty="0" smtClean="0">
                <a:solidFill>
                  <a:schemeClr val="bg1"/>
                </a:solidFill>
                <a:effectLst>
                  <a:outerShdw blurRad="38100" dist="38100" dir="2700000" algn="tl">
                    <a:srgbClr val="000000">
                      <a:alpha val="43137"/>
                    </a:srgbClr>
                  </a:outerShdw>
                </a:effectLst>
              </a:rPr>
              <a:t>scott.r.baskin@gmail.com | </a:t>
            </a:r>
            <a:r>
              <a:rPr lang="en-US" sz="1400" dirty="0">
                <a:solidFill>
                  <a:schemeClr val="bg1"/>
                </a:solidFill>
                <a:effectLst>
                  <a:outerShdw blurRad="38100" dist="38100" dir="2700000" algn="tl">
                    <a:srgbClr val="000000">
                      <a:alpha val="43137"/>
                    </a:srgbClr>
                  </a:outerShdw>
                </a:effectLst>
              </a:rPr>
              <a:t>www.scottbaskin.com</a:t>
            </a:r>
          </a:p>
        </p:txBody>
      </p:sp>
      <p:sp>
        <p:nvSpPr>
          <p:cNvPr id="17" name="Rectangle 16"/>
          <p:cNvSpPr/>
          <p:nvPr/>
        </p:nvSpPr>
        <p:spPr>
          <a:xfrm>
            <a:off x="5584501" y="9301117"/>
            <a:ext cx="2173590" cy="600164"/>
          </a:xfrm>
          <a:prstGeom prst="rect">
            <a:avLst/>
          </a:prstGeom>
        </p:spPr>
        <p:txBody>
          <a:bodyPr wrap="square">
            <a:spAutoFit/>
          </a:bodyPr>
          <a:lstStyle/>
          <a:p>
            <a:pPr algn="r"/>
            <a:r>
              <a:rPr lang="en-US" sz="1100" dirty="0">
                <a:solidFill>
                  <a:schemeClr val="bg1"/>
                </a:solidFill>
                <a:effectLst>
                  <a:outerShdw blurRad="38100" dist="38100" dir="2700000" algn="tl">
                    <a:srgbClr val="000000">
                      <a:alpha val="43137"/>
                    </a:srgbClr>
                  </a:outerShdw>
                </a:effectLst>
              </a:rPr>
              <a:t>RE/MAX Advanced Realty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311 </a:t>
            </a:r>
            <a:r>
              <a:rPr lang="en-US" sz="1100" dirty="0">
                <a:solidFill>
                  <a:schemeClr val="bg1"/>
                </a:solidFill>
                <a:effectLst>
                  <a:outerShdw blurRad="38100" dist="38100" dir="2700000" algn="tl">
                    <a:srgbClr val="000000">
                      <a:alpha val="43137"/>
                    </a:srgbClr>
                  </a:outerShdw>
                </a:effectLst>
              </a:rPr>
              <a:t>Johnnie </a:t>
            </a:r>
            <a:r>
              <a:rPr lang="en-US" sz="1100" dirty="0" err="1">
                <a:solidFill>
                  <a:schemeClr val="bg1"/>
                </a:solidFill>
                <a:effectLst>
                  <a:outerShdw blurRad="38100" dist="38100" dir="2700000" algn="tl">
                    <a:srgbClr val="000000">
                      <a:alpha val="43137"/>
                    </a:srgbClr>
                  </a:outerShdw>
                </a:effectLst>
              </a:rPr>
              <a:t>Dodds</a:t>
            </a:r>
            <a:r>
              <a:rPr lang="en-US" sz="1100" dirty="0">
                <a:solidFill>
                  <a:schemeClr val="bg1"/>
                </a:solidFill>
                <a:effectLst>
                  <a:outerShdw blurRad="38100" dist="38100" dir="2700000" algn="tl">
                    <a:srgbClr val="000000">
                      <a:alpha val="43137"/>
                    </a:srgbClr>
                  </a:outerShdw>
                </a:effectLst>
              </a:rPr>
              <a:t> Blvd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Mt </a:t>
            </a:r>
            <a:r>
              <a:rPr lang="en-US" sz="1100" dirty="0">
                <a:solidFill>
                  <a:schemeClr val="bg1"/>
                </a:solidFill>
                <a:effectLst>
                  <a:outerShdw blurRad="38100" dist="38100" dir="2700000" algn="tl">
                    <a:srgbClr val="000000">
                      <a:alpha val="43137"/>
                    </a:srgbClr>
                  </a:outerShdw>
                </a:effectLst>
              </a:rPr>
              <a:t>Pleasant, SC 29464</a:t>
            </a:r>
          </a:p>
        </p:txBody>
      </p:sp>
      <p:sp>
        <p:nvSpPr>
          <p:cNvPr id="18" name="Down Ribbon 17"/>
          <p:cNvSpPr/>
          <p:nvPr/>
        </p:nvSpPr>
        <p:spPr>
          <a:xfrm>
            <a:off x="1872693" y="-963761"/>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Open House Saturday </a:t>
            </a:r>
            <a:r>
              <a:rPr lang="en-US" sz="1800" i="1" dirty="0" smtClean="0">
                <a:solidFill>
                  <a:schemeClr val="tx2">
                    <a:lumMod val="75000"/>
                  </a:schemeClr>
                </a:solidFill>
                <a:effectLst>
                  <a:outerShdw blurRad="38100" dist="38100" dir="2700000" algn="tl">
                    <a:srgbClr val="000000">
                      <a:alpha val="43137"/>
                    </a:srgbClr>
                  </a:outerShdw>
                </a:effectLst>
              </a:rPr>
              <a:t>12-3 </a:t>
            </a:r>
            <a:r>
              <a:rPr lang="en-US" sz="1800" i="1" dirty="0">
                <a:solidFill>
                  <a:schemeClr val="tx2">
                    <a:lumMod val="75000"/>
                  </a:schemeClr>
                </a:solidFill>
                <a:effectLst>
                  <a:outerShdw blurRad="38100" dist="38100" dir="2700000" algn="tl">
                    <a:srgbClr val="000000">
                      <a:alpha val="43137"/>
                    </a:srgbClr>
                  </a:outerShdw>
                </a:effectLst>
              </a:rPr>
              <a:t>Refreshments Provided</a:t>
            </a: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78272" y="8153400"/>
            <a:ext cx="1375410" cy="914400"/>
          </a:xfrm>
          <a:prstGeom prst="rect">
            <a:avLst/>
          </a:prstGeom>
          <a:ln>
            <a:noFill/>
          </a:ln>
          <a:effectLst>
            <a:softEdge rad="112500"/>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0800" y="8153400"/>
            <a:ext cx="1375410" cy="914400"/>
          </a:xfrm>
          <a:prstGeom prst="rect">
            <a:avLst/>
          </a:prstGeom>
          <a:ln>
            <a:noFill/>
          </a:ln>
          <a:effectLst>
            <a:softEdge rad="112500"/>
          </a:effectLst>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13" y="8153400"/>
            <a:ext cx="1375410" cy="914400"/>
          </a:xfrm>
          <a:prstGeom prst="rect">
            <a:avLst/>
          </a:prstGeom>
          <a:ln>
            <a:noFill/>
          </a:ln>
          <a:effectLst>
            <a:softEdge rad="112500"/>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59857" y="8153400"/>
            <a:ext cx="1375410" cy="914400"/>
          </a:xfrm>
          <a:prstGeom prst="rect">
            <a:avLst/>
          </a:prstGeom>
          <a:ln>
            <a:noFill/>
          </a:ln>
          <a:effectLst>
            <a:softEdge rad="112500"/>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23027" y="8153400"/>
            <a:ext cx="1371600" cy="914400"/>
          </a:xfrm>
          <a:prstGeom prst="rect">
            <a:avLst/>
          </a:prstGeom>
          <a:ln>
            <a:noFill/>
          </a:ln>
          <a:effectLst>
            <a:softEdge rad="112500"/>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41442" y="8153400"/>
            <a:ext cx="1375410" cy="914400"/>
          </a:xfrm>
          <a:prstGeom prst="rect">
            <a:avLst/>
          </a:prstGeom>
          <a:ln>
            <a:noFill/>
          </a:ln>
          <a:effectLst>
            <a:softEdge rad="112500"/>
          </a:effectLst>
        </p:spPr>
      </p:pic>
    </p:spTree>
    <p:extLst>
      <p:ext uri="{BB962C8B-B14F-4D97-AF65-F5344CB8AC3E}">
        <p14:creationId xmlns:p14="http://schemas.microsoft.com/office/powerpoint/2010/main" val="378024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208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New Adjusted Price!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 Thomas Price</cp:lastModifiedBy>
  <cp:revision>11</cp:revision>
  <dcterms:created xsi:type="dcterms:W3CDTF">2006-08-16T00:00:00Z</dcterms:created>
  <dcterms:modified xsi:type="dcterms:W3CDTF">2016-04-07T19:08:59Z</dcterms:modified>
</cp:coreProperties>
</file>