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178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614" y="76199"/>
            <a:ext cx="6584629" cy="4938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28" y="3581400"/>
            <a:ext cx="6934200" cy="1353588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1453 Seminole Street</a:t>
            </a: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Old Mount Pleasant</a:t>
            </a:r>
            <a:endParaRPr lang="en-US" sz="20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27779"/>
            <a:ext cx="7009856" cy="700330"/>
          </a:xfrm>
        </p:spPr>
        <p:txBody>
          <a:bodyPr anchor="ctr">
            <a:noAutofit/>
          </a:bodyPr>
          <a:lstStyle/>
          <a:p>
            <a:r>
              <a:rPr lang="en-US" sz="2000" i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Contact Cheryll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for </a:t>
            </a:r>
            <a:r>
              <a:rPr lang="en-US" sz="2000" i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details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.</a:t>
            </a:r>
            <a:endParaRPr lang="en-US" sz="2000" i="1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03015" y="8665494"/>
            <a:ext cx="1485900" cy="11144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05995" y="7459516"/>
            <a:ext cx="1491860" cy="11188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6" name="Group 5"/>
          <p:cNvGrpSpPr/>
          <p:nvPr/>
        </p:nvGrpSpPr>
        <p:grpSpPr>
          <a:xfrm>
            <a:off x="212614" y="6420900"/>
            <a:ext cx="6584628" cy="2400300"/>
            <a:chOff x="197172" y="5829300"/>
            <a:chExt cx="6584628" cy="240030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81400" y="5829300"/>
              <a:ext cx="3200400" cy="24003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172" y="5829300"/>
              <a:ext cx="3200400" cy="24003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20" name="Rectangle 19"/>
          <p:cNvSpPr/>
          <p:nvPr/>
        </p:nvSpPr>
        <p:spPr>
          <a:xfrm rot="5400000">
            <a:off x="2456020" y="4752203"/>
            <a:ext cx="1005840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Wine and Cheese Agent Preview ~ Friday, Feb 6th, 2:30-5</a:t>
            </a:r>
            <a:endParaRPr lang="en-US" sz="3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943372" y="9213992"/>
            <a:ext cx="3123113" cy="723275"/>
            <a:chOff x="3886200" y="9213992"/>
            <a:chExt cx="3123113" cy="723275"/>
          </a:xfrm>
        </p:grpSpPr>
        <p:sp>
          <p:nvSpPr>
            <p:cNvPr id="18" name="Rectangle 17"/>
            <p:cNvSpPr/>
            <p:nvPr/>
          </p:nvSpPr>
          <p:spPr>
            <a:xfrm>
              <a:off x="4555499" y="9213992"/>
              <a:ext cx="1786302" cy="72327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</a:rPr>
                <a:t>Cheryll Woods-Flowers </a:t>
              </a:r>
            </a:p>
            <a:p>
              <a:pPr algn="ctr"/>
              <a:r>
                <a:rPr lang="en-US" sz="1000" dirty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</a:rPr>
                <a:t>ABR, e-Certified, SHS</a:t>
              </a:r>
            </a:p>
            <a:p>
              <a:pPr algn="ctr"/>
              <a:r>
                <a:rPr lang="en-US" sz="1000" dirty="0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</a:rPr>
                <a:t>(</a:t>
              </a:r>
              <a:r>
                <a:rPr lang="en-US" sz="1000" dirty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</a:rPr>
                <a:t>843) 442-2219</a:t>
              </a:r>
            </a:p>
            <a:p>
              <a:pPr algn="ctr"/>
              <a:r>
                <a:rPr lang="en-US" sz="1000" dirty="0" smtClean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anose="02040503050406030204" pitchFamily="18" charset="0"/>
                </a:rPr>
                <a:t>www.woodsflowers.com</a:t>
              </a:r>
              <a:endParaRPr lang="en-US" sz="7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endParaRP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6200" y="9262821"/>
              <a:ext cx="669298" cy="647707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41801" y="9384275"/>
              <a:ext cx="667512" cy="3827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32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1453 Seminole Street  Old Mount Pleasant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atp1313@gmail.com</cp:lastModifiedBy>
  <cp:revision>12</cp:revision>
  <dcterms:created xsi:type="dcterms:W3CDTF">2006-08-16T00:00:00Z</dcterms:created>
  <dcterms:modified xsi:type="dcterms:W3CDTF">2015-02-04T13:44:17Z</dcterms:modified>
</cp:coreProperties>
</file>