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0261C"/>
    <a:srgbClr val="03010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18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3/31/2017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2884809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3/31/2017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36958919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3/31/2017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40400056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3/31/2017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20943141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D4BDDDD-5E28-48D6-9B29-EEF53982053E}" type="datetimeFigureOut">
              <a:rPr lang="en-US" smtClean="0"/>
              <a:t>3/31/2017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38043779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D4BDDDD-5E28-48D6-9B29-EEF53982053E}" type="datetimeFigureOut">
              <a:rPr lang="en-US" smtClean="0"/>
              <a:t>3/31/2017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860797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D4BDDDD-5E28-48D6-9B29-EEF53982053E}" type="datetimeFigureOut">
              <a:rPr lang="en-US" smtClean="0"/>
              <a:t>3/31/2017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6188878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D4BDDDD-5E28-48D6-9B29-EEF53982053E}" type="datetimeFigureOut">
              <a:rPr lang="en-US" smtClean="0"/>
              <a:t>3/31/2017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4306125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4BDDDD-5E28-48D6-9B29-EEF53982053E}" type="datetimeFigureOut">
              <a:rPr lang="en-US" smtClean="0"/>
              <a:t>3/31/2017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1208479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6D4BDDDD-5E28-48D6-9B29-EEF53982053E}" type="datetimeFigureOut">
              <a:rPr lang="en-US" smtClean="0"/>
              <a:t>3/31/2017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15325424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6D4BDDDD-5E28-48D6-9B29-EEF53982053E}" type="datetimeFigureOut">
              <a:rPr lang="en-US" smtClean="0"/>
              <a:t>3/31/2017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10035692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6D4BDDDD-5E28-48D6-9B29-EEF53982053E}" type="datetimeFigureOut">
              <a:rPr lang="en-US" smtClean="0"/>
              <a:t>3/31/2017</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F8FC061D-7EEE-48EF-9266-6AB0D38DD267}" type="slidenum">
              <a:rPr lang="en-US" smtClean="0"/>
              <a:t>‹#›</a:t>
            </a:fld>
            <a:endParaRPr lang="en-US"/>
          </a:p>
        </p:txBody>
      </p:sp>
    </p:spTree>
    <p:extLst>
      <p:ext uri="{BB962C8B-B14F-4D97-AF65-F5344CB8AC3E}">
        <p14:creationId xmlns:p14="http://schemas.microsoft.com/office/powerpoint/2010/main" val="599321270"/>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30261C"/>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232"/>
            <a:ext cx="7772400" cy="5152972"/>
          </a:xfrm>
          <a:prstGeom prst="rect">
            <a:avLst/>
          </a:prstGeom>
          <a:ln>
            <a:noFill/>
          </a:ln>
          <a:effectLst>
            <a:softEdge rad="112500"/>
          </a:effectLst>
        </p:spPr>
      </p:pic>
      <p:sp>
        <p:nvSpPr>
          <p:cNvPr id="3" name="Subtitle 2"/>
          <p:cNvSpPr>
            <a:spLocks noGrp="1"/>
          </p:cNvSpPr>
          <p:nvPr>
            <p:ph type="subTitle" idx="1"/>
          </p:nvPr>
        </p:nvSpPr>
        <p:spPr>
          <a:xfrm>
            <a:off x="2064" y="5571686"/>
            <a:ext cx="7763626" cy="2674607"/>
          </a:xfrm>
          <a:solidFill>
            <a:srgbClr val="30261C"/>
          </a:solidFill>
        </p:spPr>
        <p:txBody>
          <a:bodyPr anchor="ctr">
            <a:noAutofit/>
          </a:bodyPr>
          <a:lstStyle/>
          <a:p>
            <a:r>
              <a:rPr lang="en-US" sz="1400" dirty="0">
                <a:latin typeface="Gill Sans MT" panose="020B0502020104020203" pitchFamily="34" charset="0"/>
              </a:rPr>
              <a:t>This lovely ONE STORY home is located in the heart of Mt. Pleasant in the premier subdivision of award-winning Dunes West. This 3 BR/2 Bath home features abundant natural light throughout the open space living area. You will find upgrades throughout the home including built-in cabinet beside the wood burning fireplace, custom lighting, custom kitchen countertop, and custom beverage coolers. The large living room is great for entertaining as it is open to the dining and kitchen area. There is a large master bedroom and upgraded master bath complete with separate water closet, large soaking tub, custom cabinet sink as well as a full walk-in closet. Two additional bedrooms are down the hall and share a full bath. You will find a separate mudroom/laundry area that is accessible to the 2 stall garage.  All of this and a large, fully fenced yard with mature trees overlooking a beautiful pond can be yours!</a:t>
            </a:r>
          </a:p>
          <a:p>
            <a:r>
              <a:rPr lang="en-US" sz="1400" dirty="0">
                <a:latin typeface="Gill Sans MT" panose="020B0502020104020203" pitchFamily="34" charset="0"/>
              </a:rPr>
              <a:t>Dunes West offers a membership to an award winning golf course, club house, three pools, tennis club, boat ramp and boat storage plus tons of walking paths. Dunes West is conveniently located close to shopping, dining, the beaches and minutes from the new Roper St. Francis hospital and a short drive to historic, downtown Charleston.</a:t>
            </a:r>
          </a:p>
        </p:txBody>
      </p:sp>
      <p:sp>
        <p:nvSpPr>
          <p:cNvPr id="4" name="Rectangle 1"/>
          <p:cNvSpPr>
            <a:spLocks noGrp="1" noChangeArrowheads="1"/>
          </p:cNvSpPr>
          <p:nvPr>
            <p:ph type="ctrTitle"/>
          </p:nvPr>
        </p:nvSpPr>
        <p:spPr bwMode="auto">
          <a:xfrm>
            <a:off x="-2725" y="88389"/>
            <a:ext cx="7768415"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defTabSz="914400" eaLnBrk="0" fontAlgn="base" hangingPunct="0">
              <a:lnSpc>
                <a:spcPct val="100000"/>
              </a:lnSpc>
              <a:spcAft>
                <a:spcPct val="0"/>
              </a:spcAft>
            </a:pPr>
            <a:r>
              <a:rPr lang="en-US" altLang="en-US" sz="3200" dirty="0">
                <a:effectLst>
                  <a:outerShdw blurRad="50800" dist="38100" dir="5400000" algn="t" rotWithShape="0">
                    <a:prstClr val="black">
                      <a:alpha val="40000"/>
                    </a:prstClr>
                  </a:outerShdw>
                </a:effectLst>
                <a:latin typeface="IncognitoMeridies" panose="00000400000000000000" pitchFamily="2" charset="0"/>
                <a:ea typeface="Calibri" panose="020F0502020204030204" pitchFamily="34" charset="0"/>
                <a:cs typeface="Tahoma" panose="020B0604030504040204" pitchFamily="34" charset="0"/>
              </a:rPr>
              <a:t>Amazing Value In Dunes West!!</a:t>
            </a:r>
            <a:endParaRPr kumimoji="0" lang="en-US" altLang="en-US" sz="8000" b="0" i="0" u="none" strike="noStrike" cap="none" normalizeH="0" baseline="0" dirty="0">
              <a:ln>
                <a:noFill/>
              </a:ln>
              <a:effectLst>
                <a:outerShdw blurRad="50800" dist="38100" dir="5400000" algn="t" rotWithShape="0">
                  <a:prstClr val="black">
                    <a:alpha val="40000"/>
                  </a:prstClr>
                </a:outerShdw>
              </a:effectLst>
              <a:latin typeface="IncognitoMeridies" panose="00000400000000000000" pitchFamily="2" charset="0"/>
            </a:endParaRPr>
          </a:p>
        </p:txBody>
      </p:sp>
      <p:sp>
        <p:nvSpPr>
          <p:cNvPr id="16" name="Rectangle 15"/>
          <p:cNvSpPr/>
          <p:nvPr/>
        </p:nvSpPr>
        <p:spPr>
          <a:xfrm>
            <a:off x="0" y="3907456"/>
            <a:ext cx="7765690" cy="738664"/>
          </a:xfrm>
          <a:prstGeom prst="rect">
            <a:avLst/>
          </a:prstGeom>
        </p:spPr>
        <p:txBody>
          <a:bodyPr wrap="square">
            <a:spAutoFit/>
          </a:bodyPr>
          <a:lstStyle/>
          <a:p>
            <a:pPr algn="ctr"/>
            <a:r>
              <a:rPr lang="en-US" sz="2400" b="1" dirty="0">
                <a:solidFill>
                  <a:srgbClr val="00B0F0"/>
                </a:solidFill>
                <a:effectLst>
                  <a:outerShdw blurRad="50800" dist="38100" dir="5400000" algn="t" rotWithShape="0">
                    <a:prstClr val="black">
                      <a:alpha val="40000"/>
                    </a:prstClr>
                  </a:outerShdw>
                </a:effectLst>
                <a:latin typeface="Gill Sans MT" panose="020B0502020104020203" pitchFamily="34" charset="0"/>
              </a:rPr>
              <a:t>1453 Water Oak Cut</a:t>
            </a:r>
          </a:p>
          <a:p>
            <a:pPr algn="ctr"/>
            <a:r>
              <a:rPr lang="en-US" dirty="0">
                <a:solidFill>
                  <a:srgbClr val="00B0F0"/>
                </a:solidFill>
                <a:effectLst>
                  <a:outerShdw blurRad="50800" dist="38100" dir="5400000" algn="t" rotWithShape="0">
                    <a:prstClr val="black">
                      <a:alpha val="40000"/>
                    </a:prstClr>
                  </a:outerShdw>
                </a:effectLst>
                <a:latin typeface="Gill Sans MT" panose="020B0502020104020203" pitchFamily="34" charset="0"/>
              </a:rPr>
              <a:t>Mount Pleasant ~ MLS# 17008791 ~ $320,000</a:t>
            </a:r>
          </a:p>
        </p:txBody>
      </p:sp>
      <p:sp>
        <p:nvSpPr>
          <p:cNvPr id="17" name="Rectangle 16"/>
          <p:cNvSpPr/>
          <p:nvPr/>
        </p:nvSpPr>
        <p:spPr>
          <a:xfrm>
            <a:off x="-2725" y="9216320"/>
            <a:ext cx="3031138" cy="830997"/>
          </a:xfrm>
          <a:prstGeom prst="rect">
            <a:avLst/>
          </a:prstGeom>
        </p:spPr>
        <p:txBody>
          <a:bodyPr wrap="square">
            <a:spAutoFit/>
          </a:bodyPr>
          <a:lstStyle/>
          <a:p>
            <a:r>
              <a:rPr lang="it-IT" sz="1200" b="1" dirty="0">
                <a:latin typeface="Gill Sans MT" panose="020B0502020104020203" pitchFamily="34" charset="0"/>
              </a:rPr>
              <a:t>Wendy Deitsch</a:t>
            </a:r>
          </a:p>
          <a:p>
            <a:r>
              <a:rPr lang="it-IT" sz="1200" dirty="0">
                <a:latin typeface="Gill Sans MT" panose="020B0502020104020203" pitchFamily="34" charset="0"/>
              </a:rPr>
              <a:t>O - (843) 491-1445</a:t>
            </a:r>
          </a:p>
          <a:p>
            <a:r>
              <a:rPr lang="it-IT" sz="1200" dirty="0">
                <a:latin typeface="Gill Sans MT" panose="020B0502020104020203" pitchFamily="34" charset="0"/>
              </a:rPr>
              <a:t>M - (843) 270-0433</a:t>
            </a:r>
          </a:p>
          <a:p>
            <a:r>
              <a:rPr lang="it-IT" sz="1200" dirty="0">
                <a:latin typeface="Gill Sans MT" panose="020B0502020104020203" pitchFamily="34" charset="0"/>
              </a:rPr>
              <a:t>wendy@lifetreeliving.com</a:t>
            </a:r>
            <a:endParaRPr lang="en-US" sz="1100" dirty="0">
              <a:latin typeface="Gill Sans MT" panose="020B0502020104020203" pitchFamily="34" charset="0"/>
            </a:endParaRPr>
          </a:p>
        </p:txBody>
      </p:sp>
      <p:sp>
        <p:nvSpPr>
          <p:cNvPr id="18" name="Rectangle 17"/>
          <p:cNvSpPr/>
          <p:nvPr/>
        </p:nvSpPr>
        <p:spPr>
          <a:xfrm>
            <a:off x="4718656" y="9216320"/>
            <a:ext cx="3047035" cy="830997"/>
          </a:xfrm>
          <a:prstGeom prst="rect">
            <a:avLst/>
          </a:prstGeom>
        </p:spPr>
        <p:txBody>
          <a:bodyPr wrap="square">
            <a:spAutoFit/>
          </a:bodyPr>
          <a:lstStyle/>
          <a:p>
            <a:pPr algn="r"/>
            <a:r>
              <a:rPr lang="en-US" sz="1200" dirty="0" err="1">
                <a:latin typeface="Gill Sans MT" panose="020B0502020104020203" pitchFamily="34" charset="0"/>
              </a:rPr>
              <a:t>LifeTree</a:t>
            </a:r>
            <a:r>
              <a:rPr lang="en-US" sz="1200" dirty="0">
                <a:latin typeface="Gill Sans MT" panose="020B0502020104020203" pitchFamily="34" charset="0"/>
              </a:rPr>
              <a:t> Real Estate, LLC</a:t>
            </a:r>
          </a:p>
          <a:p>
            <a:pPr algn="r"/>
            <a:r>
              <a:rPr lang="en-US" sz="1200" dirty="0">
                <a:latin typeface="Gill Sans MT" panose="020B0502020104020203" pitchFamily="34" charset="0"/>
              </a:rPr>
              <a:t>3094 Hwy 17 North</a:t>
            </a:r>
          </a:p>
          <a:p>
            <a:pPr algn="r"/>
            <a:r>
              <a:rPr lang="en-US" sz="1200" dirty="0">
                <a:latin typeface="Gill Sans MT" panose="020B0502020104020203" pitchFamily="34" charset="0"/>
              </a:rPr>
              <a:t>Mt. Pleasant, SC 29466</a:t>
            </a:r>
          </a:p>
          <a:p>
            <a:pPr algn="r"/>
            <a:r>
              <a:rPr lang="en-US" sz="1200" dirty="0">
                <a:latin typeface="Gill Sans MT" panose="020B0502020104020203" pitchFamily="34" charset="0"/>
              </a:rPr>
              <a:t>www.lifetreerealestate.com</a:t>
            </a:r>
            <a:endParaRPr lang="en-US" sz="1100" dirty="0">
              <a:latin typeface="Gill Sans MT" panose="020B0502020104020203" pitchFamily="34" charset="0"/>
            </a:endParaRPr>
          </a:p>
        </p:txBody>
      </p:sp>
      <p:pic>
        <p:nvPicPr>
          <p:cNvPr id="19" name="Picture 1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51605" y="9316667"/>
            <a:ext cx="1266609" cy="630303"/>
          </a:xfrm>
          <a:prstGeom prst="rect">
            <a:avLst/>
          </a:prstGeom>
        </p:spPr>
      </p:pic>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314700" y="4766696"/>
            <a:ext cx="1142999" cy="757790"/>
          </a:xfrm>
          <a:prstGeom prst="rect">
            <a:avLst/>
          </a:prstGeom>
          <a:ln>
            <a:noFill/>
          </a:ln>
          <a:effectLst>
            <a:outerShdw blurRad="292100" dist="139700" dir="2700000" algn="tl" rotWithShape="0">
              <a:srgbClr val="333333">
                <a:alpha val="65000"/>
              </a:srgbClr>
            </a:outerShdw>
          </a:effectLst>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704975" y="8293492"/>
            <a:ext cx="1142999" cy="757790"/>
          </a:xfrm>
          <a:prstGeom prst="rect">
            <a:avLst/>
          </a:prstGeom>
          <a:ln>
            <a:noFill/>
          </a:ln>
          <a:effectLst>
            <a:outerShdw blurRad="292100" dist="139700" dir="2700000" algn="tl" rotWithShape="0">
              <a:srgbClr val="333333">
                <a:alpha val="65000"/>
              </a:srgbClr>
            </a:outerShdw>
          </a:effectLst>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314700" y="8293492"/>
            <a:ext cx="1142999" cy="757790"/>
          </a:xfrm>
          <a:prstGeom prst="rect">
            <a:avLst/>
          </a:prstGeom>
          <a:ln>
            <a:noFill/>
          </a:ln>
          <a:effectLst>
            <a:outerShdw blurRad="292100" dist="139700" dir="2700000" algn="tl" rotWithShape="0">
              <a:srgbClr val="333333">
                <a:alpha val="65000"/>
              </a:srgbClr>
            </a:outerShdw>
          </a:effectLst>
        </p:spPr>
      </p:pic>
      <p:pic>
        <p:nvPicPr>
          <p:cNvPr id="23" name="Picture 2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534150" y="4766696"/>
            <a:ext cx="1142999" cy="757790"/>
          </a:xfrm>
          <a:prstGeom prst="rect">
            <a:avLst/>
          </a:prstGeom>
          <a:ln>
            <a:noFill/>
          </a:ln>
          <a:effectLst>
            <a:outerShdw blurRad="292100" dist="139700" dir="2700000" algn="tl" rotWithShape="0">
              <a:srgbClr val="333333">
                <a:alpha val="65000"/>
              </a:srgbClr>
            </a:outerShdw>
          </a:effectLst>
        </p:spPr>
      </p:pic>
      <p:pic>
        <p:nvPicPr>
          <p:cNvPr id="26" name="Picture 2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924425" y="4766696"/>
            <a:ext cx="1142999" cy="757790"/>
          </a:xfrm>
          <a:prstGeom prst="rect">
            <a:avLst/>
          </a:prstGeom>
          <a:ln>
            <a:noFill/>
          </a:ln>
          <a:effectLst>
            <a:outerShdw blurRad="292100" dist="139700" dir="2700000" algn="tl" rotWithShape="0">
              <a:srgbClr val="333333">
                <a:alpha val="65000"/>
              </a:srgbClr>
            </a:outerShdw>
          </a:effectLst>
        </p:spPr>
      </p:pic>
      <p:pic>
        <p:nvPicPr>
          <p:cNvPr id="27" name="Picture 2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924425" y="8293492"/>
            <a:ext cx="1142999" cy="757790"/>
          </a:xfrm>
          <a:prstGeom prst="rect">
            <a:avLst/>
          </a:prstGeom>
          <a:ln>
            <a:noFill/>
          </a:ln>
          <a:effectLst>
            <a:outerShdw blurRad="292100" dist="139700" dir="2700000" algn="tl" rotWithShape="0">
              <a:srgbClr val="333333">
                <a:alpha val="65000"/>
              </a:srgbClr>
            </a:outerShdw>
          </a:effectLst>
        </p:spPr>
      </p:pic>
      <p:pic>
        <p:nvPicPr>
          <p:cNvPr id="30" name="Picture 29"/>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534150" y="8293492"/>
            <a:ext cx="1142999" cy="757790"/>
          </a:xfrm>
          <a:prstGeom prst="rect">
            <a:avLst/>
          </a:prstGeom>
          <a:ln>
            <a:noFill/>
          </a:ln>
          <a:effectLst>
            <a:outerShdw blurRad="292100" dist="139700" dir="2700000" algn="tl" rotWithShape="0">
              <a:srgbClr val="333333">
                <a:alpha val="65000"/>
              </a:srgbClr>
            </a:outerShdw>
          </a:effectLst>
        </p:spPr>
      </p:pic>
      <p:pic>
        <p:nvPicPr>
          <p:cNvPr id="32" name="Picture 3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704975" y="4766696"/>
            <a:ext cx="1142999" cy="757790"/>
          </a:xfrm>
          <a:prstGeom prst="rect">
            <a:avLst/>
          </a:prstGeom>
          <a:ln>
            <a:noFill/>
          </a:ln>
          <a:effectLst>
            <a:outerShdw blurRad="292100" dist="139700" dir="2700000" algn="tl" rotWithShape="0">
              <a:srgbClr val="333333">
                <a:alpha val="65000"/>
              </a:srgbClr>
            </a:outerShdw>
          </a:effectLst>
        </p:spPr>
      </p:pic>
      <p:pic>
        <p:nvPicPr>
          <p:cNvPr id="33" name="Picture 3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95250" y="8293492"/>
            <a:ext cx="1142999" cy="757790"/>
          </a:xfrm>
          <a:prstGeom prst="rect">
            <a:avLst/>
          </a:prstGeom>
          <a:ln>
            <a:noFill/>
          </a:ln>
          <a:effectLst>
            <a:outerShdw blurRad="292100" dist="139700" dir="2700000" algn="tl" rotWithShape="0">
              <a:srgbClr val="333333">
                <a:alpha val="65000"/>
              </a:srgbClr>
            </a:outerShdw>
          </a:effectLst>
        </p:spPr>
      </p:pic>
      <p:pic>
        <p:nvPicPr>
          <p:cNvPr id="25" name="Picture 24"/>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95250" y="4766696"/>
            <a:ext cx="1142999" cy="757789"/>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25793818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docProps/app.xml><?xml version="1.0" encoding="utf-8"?>
<Properties xmlns="http://schemas.openxmlformats.org/officeDocument/2006/extended-properties" xmlns:vt="http://schemas.openxmlformats.org/officeDocument/2006/docPropsVTypes">
  <Template>Office Theme</Template>
  <TotalTime>71</TotalTime>
  <Words>282</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Calibri Light</vt:lpstr>
      <vt:lpstr>Gill Sans MT</vt:lpstr>
      <vt:lpstr>IncognitoMeridies</vt:lpstr>
      <vt:lpstr>Tahoma</vt:lpstr>
      <vt:lpstr>Office Theme</vt:lpstr>
      <vt:lpstr>Amazing Value In Dunes West!!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StunningViews of the Ravenel Bridge &amp; Cooper River! </dc:title>
  <dc:creator>A. Thomas Price</dc:creator>
  <cp:lastModifiedBy>A. Thomas Price</cp:lastModifiedBy>
  <cp:revision>17</cp:revision>
  <dcterms:created xsi:type="dcterms:W3CDTF">2016-05-18T11:56:17Z</dcterms:created>
  <dcterms:modified xsi:type="dcterms:W3CDTF">2017-03-31T12:18:58Z</dcterms:modified>
</cp:coreProperties>
</file>