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7/20/2015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9067800"/>
            <a:ext cx="7780020" cy="9906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357438" y="5283020"/>
            <a:ext cx="5338762" cy="3708580"/>
          </a:xfrm>
        </p:spPr>
        <p:txBody>
          <a:bodyPr anchor="ctr">
            <a:noAutofit/>
          </a:bodyPr>
          <a:lstStyle/>
          <a:p>
            <a:r>
              <a:rPr lang="en-US" sz="1600" dirty="0">
                <a:solidFill>
                  <a:schemeClr val="bg2">
                    <a:lumMod val="25000"/>
                  </a:schemeClr>
                </a:solidFill>
                <a:latin typeface="Gotham Book" pitchFamily="50" charset="0"/>
                <a:cs typeface="Gotham Book" pitchFamily="50" charset="0"/>
              </a:rPr>
              <a:t>This beautiful home is located only minutes from downtown Charleston in the very desired neighborhood of Country Club II. Located on the 5th fairway of the Country Club of Charleston's award winning golf course this house features views of holes #5,6,7 and the harbor beyond. </a:t>
            </a:r>
            <a:endParaRPr lang="en-US" sz="1600" dirty="0" smtClean="0">
              <a:solidFill>
                <a:schemeClr val="bg2">
                  <a:lumMod val="25000"/>
                </a:schemeClr>
              </a:solidFill>
              <a:latin typeface="Gotham Book" pitchFamily="50" charset="0"/>
              <a:cs typeface="Gotham Book" pitchFamily="50" charset="0"/>
            </a:endParaRPr>
          </a:p>
          <a:p>
            <a:endParaRPr lang="en-US" sz="1600" dirty="0">
              <a:solidFill>
                <a:schemeClr val="bg2">
                  <a:lumMod val="25000"/>
                </a:schemeClr>
              </a:solidFill>
              <a:latin typeface="Gotham Book" pitchFamily="50" charset="0"/>
              <a:cs typeface="Gotham Book" pitchFamily="50" charset="0"/>
            </a:endParaRPr>
          </a:p>
          <a:p>
            <a:r>
              <a:rPr lang="en-US" sz="1600" dirty="0" smtClean="0">
                <a:solidFill>
                  <a:schemeClr val="bg2">
                    <a:lumMod val="25000"/>
                  </a:schemeClr>
                </a:solidFill>
                <a:latin typeface="Gotham Book" pitchFamily="50" charset="0"/>
                <a:cs typeface="Gotham Book" pitchFamily="50" charset="0"/>
              </a:rPr>
              <a:t>The </a:t>
            </a:r>
            <a:r>
              <a:rPr lang="en-US" sz="1600" dirty="0">
                <a:solidFill>
                  <a:schemeClr val="bg2">
                    <a:lumMod val="25000"/>
                  </a:schemeClr>
                </a:solidFill>
                <a:latin typeface="Gotham Book" pitchFamily="50" charset="0"/>
                <a:cs typeface="Gotham Book" pitchFamily="50" charset="0"/>
              </a:rPr>
              <a:t>home itself sits on .4 acre of a beautifully landscaped lot with over 40 hydrangea bushes in full bloom and a very rare Canary palm tree. The classic 3 bedroom, 2 bath ranch layout boast 2 fireplaces, hardwood floors and spacious living areas throughout. </a:t>
            </a:r>
            <a:endParaRPr lang="en-US" sz="1600" dirty="0" smtClean="0">
              <a:solidFill>
                <a:schemeClr val="bg2">
                  <a:lumMod val="25000"/>
                </a:schemeClr>
              </a:solidFill>
              <a:latin typeface="Gotham Book" pitchFamily="50" charset="0"/>
              <a:cs typeface="Gotham Book" pitchFamily="50" charset="0"/>
            </a:endParaRPr>
          </a:p>
          <a:p>
            <a:endParaRPr lang="en-US" sz="1600" dirty="0">
              <a:solidFill>
                <a:schemeClr val="bg2">
                  <a:lumMod val="25000"/>
                </a:schemeClr>
              </a:solidFill>
              <a:latin typeface="Gotham Book" pitchFamily="50" charset="0"/>
              <a:cs typeface="Gotham Book" pitchFamily="50" charset="0"/>
            </a:endParaRPr>
          </a:p>
          <a:p>
            <a:r>
              <a:rPr lang="en-US" sz="1600" dirty="0" smtClean="0">
                <a:solidFill>
                  <a:schemeClr val="bg2">
                    <a:lumMod val="25000"/>
                  </a:schemeClr>
                </a:solidFill>
                <a:latin typeface="Gotham Book" pitchFamily="50" charset="0"/>
                <a:cs typeface="Gotham Book" pitchFamily="50" charset="0"/>
              </a:rPr>
              <a:t>In </a:t>
            </a:r>
            <a:r>
              <a:rPr lang="en-US" sz="1600" dirty="0">
                <a:solidFill>
                  <a:schemeClr val="bg2">
                    <a:lumMod val="25000"/>
                  </a:schemeClr>
                </a:solidFill>
                <a:latin typeface="Gotham Book" pitchFamily="50" charset="0"/>
                <a:cs typeface="Gotham Book" pitchFamily="50" charset="0"/>
              </a:rPr>
              <a:t>addition there is a bonus room off the garage that could be used as a home office, guest quarters or renovated into a large master suite. This home with its amazing location and incredible views is a must see.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764" y="688310"/>
            <a:ext cx="5402674" cy="3604291"/>
          </a:xfrm>
          <a:prstGeom prst="rect">
            <a:avLst/>
          </a:prstGeom>
          <a:ln>
            <a:noFill/>
          </a:ln>
          <a:effectLst>
            <a:softEdge rad="112500"/>
          </a:effectLst>
        </p:spPr>
      </p:pic>
      <p:sp>
        <p:nvSpPr>
          <p:cNvPr id="2" name="Title 1"/>
          <p:cNvSpPr>
            <a:spLocks noGrp="1"/>
          </p:cNvSpPr>
          <p:nvPr>
            <p:ph type="ctrTitle"/>
          </p:nvPr>
        </p:nvSpPr>
        <p:spPr>
          <a:xfrm>
            <a:off x="0" y="0"/>
            <a:ext cx="7772400" cy="685800"/>
          </a:xfrm>
          <a:solidFill>
            <a:schemeClr val="tx2"/>
          </a:solidFill>
          <a:ln>
            <a:noFill/>
          </a:ln>
        </p:spPr>
        <p:txBody>
          <a:bodyPr>
            <a:noAutofit/>
          </a:bodyPr>
          <a:lstStyle/>
          <a:p>
            <a:r>
              <a:rPr lang="en-US" sz="2800" dirty="0" smtClean="0">
                <a:solidFill>
                  <a:schemeClr val="tx2">
                    <a:lumMod val="20000"/>
                    <a:lumOff val="80000"/>
                  </a:schemeClr>
                </a:solidFill>
                <a:effectLst>
                  <a:outerShdw blurRad="38100" dist="38100" dir="2700000" algn="tl">
                    <a:srgbClr val="000000">
                      <a:alpha val="43137"/>
                    </a:srgbClr>
                  </a:outerShdw>
                </a:effectLst>
                <a:latin typeface="Gotham Book" pitchFamily="50" charset="0"/>
                <a:cs typeface="Gotham Book" pitchFamily="50" charset="0"/>
              </a:rPr>
              <a:t>Country Club of Charleston</a:t>
            </a:r>
            <a:br>
              <a:rPr lang="en-US" sz="2800" dirty="0" smtClean="0">
                <a:solidFill>
                  <a:schemeClr val="tx2">
                    <a:lumMod val="20000"/>
                    <a:lumOff val="80000"/>
                  </a:schemeClr>
                </a:solidFill>
                <a:effectLst>
                  <a:outerShdw blurRad="38100" dist="38100" dir="2700000" algn="tl">
                    <a:srgbClr val="000000">
                      <a:alpha val="43137"/>
                    </a:srgbClr>
                  </a:outerShdw>
                </a:effectLst>
                <a:latin typeface="Gotham Book" pitchFamily="50" charset="0"/>
                <a:cs typeface="Gotham Book" pitchFamily="50" charset="0"/>
              </a:rPr>
            </a:br>
            <a:r>
              <a:rPr lang="en-US" sz="1600" i="1" dirty="0" smtClean="0">
                <a:solidFill>
                  <a:schemeClr val="tx2">
                    <a:lumMod val="20000"/>
                    <a:lumOff val="80000"/>
                  </a:schemeClr>
                </a:solidFill>
                <a:effectLst>
                  <a:outerShdw blurRad="38100" dist="38100" dir="2700000" algn="tl">
                    <a:srgbClr val="000000">
                      <a:alpha val="43137"/>
                    </a:srgbClr>
                  </a:outerShdw>
                </a:effectLst>
                <a:latin typeface="Gotham Book" pitchFamily="50" charset="0"/>
                <a:cs typeface="Gotham Book" pitchFamily="50" charset="0"/>
              </a:rPr>
              <a:t>Reduced to Sell ~ Motivated Seller</a:t>
            </a:r>
            <a:endParaRPr lang="en-US" sz="1050" i="1" dirty="0">
              <a:solidFill>
                <a:srgbClr val="FFFF00"/>
              </a:solidFill>
              <a:effectLst>
                <a:outerShdw blurRad="38100" dist="38100" dir="2700000" algn="tl">
                  <a:srgbClr val="000000">
                    <a:alpha val="43137"/>
                  </a:srgbClr>
                </a:outerShdw>
              </a:effectLst>
              <a:latin typeface="Gotham Book" pitchFamily="50" charset="0"/>
              <a:cs typeface="Gotham Book" pitchFamily="50" charset="0"/>
            </a:endParaRPr>
          </a:p>
        </p:txBody>
      </p:sp>
      <p:grpSp>
        <p:nvGrpSpPr>
          <p:cNvPr id="15" name="Group 14"/>
          <p:cNvGrpSpPr/>
          <p:nvPr/>
        </p:nvGrpSpPr>
        <p:grpSpPr>
          <a:xfrm>
            <a:off x="2400301" y="4173027"/>
            <a:ext cx="5181600" cy="1107996"/>
            <a:chOff x="2438400" y="4223933"/>
            <a:chExt cx="5181600" cy="1107996"/>
          </a:xfrm>
        </p:grpSpPr>
        <p:sp>
          <p:nvSpPr>
            <p:cNvPr id="5" name="TextBox 4"/>
            <p:cNvSpPr txBox="1"/>
            <p:nvPr/>
          </p:nvSpPr>
          <p:spPr>
            <a:xfrm>
              <a:off x="4345781" y="4223933"/>
              <a:ext cx="3274219" cy="1107996"/>
            </a:xfrm>
            <a:prstGeom prst="rect">
              <a:avLst/>
            </a:prstGeom>
            <a:noFill/>
          </p:spPr>
          <p:txBody>
            <a:bodyPr wrap="square" rtlCol="0" anchor="ctr">
              <a:spAutoFit/>
            </a:bodyPr>
            <a:lstStyle/>
            <a:p>
              <a:pPr algn="r"/>
              <a:r>
                <a:rPr lang="en-US" sz="1800" dirty="0">
                  <a:latin typeface="Gotham Book" pitchFamily="50" charset="0"/>
                  <a:cs typeface="Gotham Book" pitchFamily="50" charset="0"/>
                </a:rPr>
                <a:t>1455 </a:t>
              </a:r>
              <a:r>
                <a:rPr lang="en-US" sz="1800" dirty="0" err="1">
                  <a:latin typeface="Gotham Book" pitchFamily="50" charset="0"/>
                  <a:cs typeface="Gotham Book" pitchFamily="50" charset="0"/>
                </a:rPr>
                <a:t>Burningtree</a:t>
              </a:r>
              <a:r>
                <a:rPr lang="en-US" sz="1800" dirty="0">
                  <a:latin typeface="Gotham Book" pitchFamily="50" charset="0"/>
                  <a:cs typeface="Gotham Book" pitchFamily="50" charset="0"/>
                </a:rPr>
                <a:t> Road</a:t>
              </a:r>
              <a:endParaRPr lang="en-US" sz="1800" dirty="0" smtClean="0">
                <a:latin typeface="Gotham Book" pitchFamily="50" charset="0"/>
                <a:cs typeface="Gotham Book" pitchFamily="50" charset="0"/>
              </a:endParaRPr>
            </a:p>
            <a:p>
              <a:pPr algn="r"/>
              <a:r>
                <a:rPr lang="en-US" sz="1600" dirty="0">
                  <a:latin typeface="Gotham Book" pitchFamily="50" charset="0"/>
                  <a:cs typeface="Gotham Book" pitchFamily="50" charset="0"/>
                </a:rPr>
                <a:t>Country Club </a:t>
              </a:r>
              <a:r>
                <a:rPr lang="en-US" sz="1600" dirty="0" smtClean="0">
                  <a:latin typeface="Gotham Book" pitchFamily="50" charset="0"/>
                  <a:cs typeface="Gotham Book" pitchFamily="50" charset="0"/>
                </a:rPr>
                <a:t>II</a:t>
              </a:r>
            </a:p>
            <a:p>
              <a:pPr algn="r"/>
              <a:r>
                <a:rPr lang="en-US" sz="1600" dirty="0">
                  <a:latin typeface="Gotham Book" pitchFamily="50" charset="0"/>
                  <a:cs typeface="Gotham Book" pitchFamily="50" charset="0"/>
                </a:rPr>
                <a:t>Charleston, </a:t>
              </a:r>
              <a:r>
                <a:rPr lang="en-US" sz="1600" dirty="0" smtClean="0">
                  <a:latin typeface="Gotham Book" pitchFamily="50" charset="0"/>
                  <a:cs typeface="Gotham Book" pitchFamily="50" charset="0"/>
                </a:rPr>
                <a:t>SC</a:t>
              </a:r>
              <a:endParaRPr lang="en-US" sz="1600" dirty="0">
                <a:latin typeface="Gotham Book" pitchFamily="50" charset="0"/>
                <a:cs typeface="Gotham Book" pitchFamily="50" charset="0"/>
              </a:endParaRPr>
            </a:p>
            <a:p>
              <a:pPr algn="r"/>
              <a:r>
                <a:rPr lang="en-US" sz="1600" dirty="0">
                  <a:latin typeface="Gotham Book" pitchFamily="50" charset="0"/>
                  <a:cs typeface="Gotham Book" pitchFamily="50" charset="0"/>
                </a:rPr>
                <a:t>MLS# 15015101</a:t>
              </a:r>
            </a:p>
          </p:txBody>
        </p:sp>
        <p:sp>
          <p:nvSpPr>
            <p:cNvPr id="6" name="TextBox 5"/>
            <p:cNvSpPr txBox="1"/>
            <p:nvPr/>
          </p:nvSpPr>
          <p:spPr>
            <a:xfrm>
              <a:off x="2438400" y="4223933"/>
              <a:ext cx="2286000" cy="1077218"/>
            </a:xfrm>
            <a:prstGeom prst="rect">
              <a:avLst/>
            </a:prstGeom>
            <a:noFill/>
          </p:spPr>
          <p:txBody>
            <a:bodyPr wrap="square" rtlCol="0" anchor="ctr">
              <a:spAutoFit/>
            </a:bodyPr>
            <a:lstStyle/>
            <a:p>
              <a:r>
                <a:rPr lang="en-US" sz="1600" dirty="0">
                  <a:latin typeface="Gotham Book" pitchFamily="50" charset="0"/>
                  <a:cs typeface="Gotham Book" pitchFamily="50" charset="0"/>
                </a:rPr>
                <a:t>$</a:t>
              </a:r>
              <a:r>
                <a:rPr lang="en-US" sz="1600" dirty="0" smtClean="0">
                  <a:latin typeface="Gotham Book" pitchFamily="50" charset="0"/>
                  <a:cs typeface="Gotham Book" pitchFamily="50" charset="0"/>
                </a:rPr>
                <a:t>695,000</a:t>
              </a:r>
            </a:p>
            <a:p>
              <a:r>
                <a:rPr lang="en-US" sz="1600" dirty="0" smtClean="0">
                  <a:latin typeface="Gotham Book" pitchFamily="50" charset="0"/>
                  <a:cs typeface="Gotham Book" pitchFamily="50" charset="0"/>
                </a:rPr>
                <a:t>3 Bedroom</a:t>
              </a:r>
            </a:p>
            <a:p>
              <a:r>
                <a:rPr lang="en-US" sz="1600" dirty="0" smtClean="0">
                  <a:latin typeface="Gotham Book" pitchFamily="50" charset="0"/>
                  <a:cs typeface="Gotham Book" pitchFamily="50" charset="0"/>
                </a:rPr>
                <a:t>2 Bath</a:t>
              </a:r>
            </a:p>
            <a:p>
              <a:r>
                <a:rPr lang="en-US" sz="1600" dirty="0" smtClean="0">
                  <a:latin typeface="Gotham Book" pitchFamily="50" charset="0"/>
                  <a:cs typeface="Gotham Book" pitchFamily="50" charset="0"/>
                </a:rPr>
                <a:t>2,264 </a:t>
              </a:r>
              <a:r>
                <a:rPr lang="en-US" sz="1600" dirty="0" err="1" smtClean="0">
                  <a:latin typeface="Gotham Book" pitchFamily="50" charset="0"/>
                  <a:cs typeface="Gotham Book" pitchFamily="50" charset="0"/>
                </a:rPr>
                <a:t>Sq</a:t>
              </a:r>
              <a:r>
                <a:rPr lang="en-US" sz="1600" dirty="0" smtClean="0">
                  <a:latin typeface="Gotham Book" pitchFamily="50" charset="0"/>
                  <a:cs typeface="Gotham Book" pitchFamily="50" charset="0"/>
                </a:rPr>
                <a:t> Ft</a:t>
              </a:r>
              <a:endParaRPr lang="en-US" sz="1600" dirty="0">
                <a:latin typeface="Gotham Book" pitchFamily="50" charset="0"/>
                <a:cs typeface="Gotham Book" pitchFamily="50" charset="0"/>
              </a:endParaRPr>
            </a:p>
          </p:txBody>
        </p:sp>
      </p:grpSp>
      <p:sp>
        <p:nvSpPr>
          <p:cNvPr id="7" name="Rectangle 6"/>
          <p:cNvSpPr/>
          <p:nvPr/>
        </p:nvSpPr>
        <p:spPr>
          <a:xfrm>
            <a:off x="0" y="9689068"/>
            <a:ext cx="2857503" cy="369332"/>
          </a:xfrm>
          <a:prstGeom prst="rect">
            <a:avLst/>
          </a:prstGeom>
        </p:spPr>
        <p:txBody>
          <a:bodyPr wrap="square">
            <a:spAutoFit/>
          </a:bodyPr>
          <a:lstStyle/>
          <a:p>
            <a:pPr algn="ctr"/>
            <a:r>
              <a:rPr lang="en-US" sz="900" dirty="0" err="1">
                <a:latin typeface="Gotham Book" pitchFamily="50" charset="0"/>
                <a:cs typeface="Gotham Book" pitchFamily="50" charset="0"/>
              </a:rPr>
              <a:t>Hanlan</a:t>
            </a:r>
            <a:r>
              <a:rPr lang="en-US" sz="900" dirty="0">
                <a:latin typeface="Gotham Book" pitchFamily="50" charset="0"/>
                <a:cs typeface="Gotham Book" pitchFamily="50" charset="0"/>
              </a:rPr>
              <a:t> Consulting and </a:t>
            </a:r>
            <a:r>
              <a:rPr lang="en-US" sz="900" dirty="0" smtClean="0">
                <a:latin typeface="Gotham Book" pitchFamily="50" charset="0"/>
                <a:cs typeface="Gotham Book" pitchFamily="50" charset="0"/>
              </a:rPr>
              <a:t>Development</a:t>
            </a:r>
          </a:p>
          <a:p>
            <a:pPr algn="ctr"/>
            <a:r>
              <a:rPr lang="en-US" sz="900" dirty="0" smtClean="0">
                <a:latin typeface="Gotham Book" pitchFamily="50" charset="0"/>
                <a:cs typeface="Gotham Book" pitchFamily="50" charset="0"/>
              </a:rPr>
              <a:t>241-243 </a:t>
            </a:r>
            <a:r>
              <a:rPr lang="en-US" sz="900" dirty="0">
                <a:latin typeface="Gotham Book" pitchFamily="50" charset="0"/>
                <a:cs typeface="Gotham Book" pitchFamily="50" charset="0"/>
              </a:rPr>
              <a:t>East Bay </a:t>
            </a:r>
            <a:r>
              <a:rPr lang="en-US" sz="900" dirty="0" smtClean="0">
                <a:latin typeface="Gotham Book" pitchFamily="50" charset="0"/>
                <a:cs typeface="Gotham Book" pitchFamily="50" charset="0"/>
              </a:rPr>
              <a:t>St </a:t>
            </a:r>
            <a:r>
              <a:rPr lang="en-US" sz="900" dirty="0">
                <a:latin typeface="Gotham Book" pitchFamily="50" charset="0"/>
                <a:cs typeface="Gotham Book" pitchFamily="50" charset="0"/>
              </a:rPr>
              <a:t>· </a:t>
            </a:r>
            <a:r>
              <a:rPr lang="en-US" sz="900" dirty="0" smtClean="0">
                <a:latin typeface="Gotham Book" pitchFamily="50" charset="0"/>
                <a:cs typeface="Gotham Book" pitchFamily="50" charset="0"/>
              </a:rPr>
              <a:t>Charleston</a:t>
            </a:r>
            <a:r>
              <a:rPr lang="en-US" sz="900" dirty="0">
                <a:latin typeface="Gotham Book" pitchFamily="50" charset="0"/>
                <a:cs typeface="Gotham Book" pitchFamily="50" charset="0"/>
              </a:rPr>
              <a:t>, SC 29401</a:t>
            </a:r>
          </a:p>
        </p:txBody>
      </p:sp>
      <p:sp>
        <p:nvSpPr>
          <p:cNvPr id="8" name="Rectangle 7"/>
          <p:cNvSpPr/>
          <p:nvPr/>
        </p:nvSpPr>
        <p:spPr>
          <a:xfrm>
            <a:off x="3817621" y="9147602"/>
            <a:ext cx="3962399" cy="830997"/>
          </a:xfrm>
          <a:prstGeom prst="rect">
            <a:avLst/>
          </a:prstGeom>
        </p:spPr>
        <p:txBody>
          <a:bodyPr wrap="square">
            <a:spAutoFit/>
          </a:bodyPr>
          <a:lstStyle/>
          <a:p>
            <a:pPr algn="r"/>
            <a:r>
              <a:rPr lang="en-US" sz="1200" b="1" dirty="0" smtClean="0">
                <a:latin typeface="Gotham Book" pitchFamily="50" charset="0"/>
                <a:cs typeface="Gotham Book" pitchFamily="50" charset="0"/>
              </a:rPr>
              <a:t>Melanie </a:t>
            </a:r>
            <a:r>
              <a:rPr lang="en-US" sz="1200" b="1" dirty="0">
                <a:latin typeface="Gotham Book" pitchFamily="50" charset="0"/>
                <a:cs typeface="Gotham Book" pitchFamily="50" charset="0"/>
              </a:rPr>
              <a:t>Thornhill, Realtor®</a:t>
            </a:r>
          </a:p>
          <a:p>
            <a:pPr algn="r"/>
            <a:r>
              <a:rPr lang="en-US" sz="1200" dirty="0">
                <a:latin typeface="Gotham Book"/>
              </a:rPr>
              <a:t>(843) </a:t>
            </a:r>
            <a:r>
              <a:rPr lang="en-US" sz="1200" dirty="0" smtClean="0">
                <a:latin typeface="Gotham Book"/>
              </a:rPr>
              <a:t>270-8997</a:t>
            </a:r>
          </a:p>
          <a:p>
            <a:pPr algn="r"/>
            <a:r>
              <a:rPr lang="en-US" sz="1200" dirty="0" smtClean="0">
                <a:latin typeface="Gotham Book"/>
              </a:rPr>
              <a:t>melaniethornhill1@gmail.com</a:t>
            </a:r>
          </a:p>
          <a:p>
            <a:pPr algn="r"/>
            <a:r>
              <a:rPr lang="en-US" sz="1200" dirty="0" smtClean="0">
                <a:latin typeface="Gotham Book"/>
                <a:cs typeface="Gotham Book" pitchFamily="50" charset="0"/>
              </a:rPr>
              <a:t>www.hanlangroup.com</a:t>
            </a:r>
            <a:endParaRPr lang="en-US" sz="1200" dirty="0">
              <a:latin typeface="Gotham Book"/>
              <a:cs typeface="Gotham Book" pitchFamily="50"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85800"/>
            <a:ext cx="2057399" cy="1372554"/>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8" y="2088182"/>
            <a:ext cx="2055920" cy="1371568"/>
          </a:xfrm>
          <a:prstGeom prst="rect">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293356"/>
            <a:ext cx="2057398" cy="1372554"/>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3489578"/>
            <a:ext cx="2057399" cy="1372554"/>
          </a:xfrm>
          <a:prstGeom prst="rect">
            <a:avLst/>
          </a:prstGeom>
          <a:ln>
            <a:noFill/>
          </a:ln>
          <a:effectLst>
            <a:softEdge rad="112500"/>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4891467"/>
            <a:ext cx="2057398" cy="1372554"/>
          </a:xfrm>
          <a:prstGeom prst="rect">
            <a:avLst/>
          </a:prstGeom>
          <a:ln>
            <a:noFill/>
          </a:ln>
          <a:effectLst>
            <a:softEdge rad="112500"/>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9" y="9179480"/>
            <a:ext cx="2826965" cy="509588"/>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7695245"/>
            <a:ext cx="2057398" cy="1372554"/>
          </a:xfrm>
          <a:prstGeom prst="rect">
            <a:avLst/>
          </a:prstGeom>
          <a:ln>
            <a:noFill/>
          </a:ln>
          <a:effectLst>
            <a:softEdge rad="112500"/>
          </a:effectLst>
        </p:spPr>
      </p:pic>
    </p:spTree>
    <p:extLst>
      <p:ext uri="{BB962C8B-B14F-4D97-AF65-F5344CB8AC3E}">
        <p14:creationId xmlns:p14="http://schemas.microsoft.com/office/powerpoint/2010/main" val="3166647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190</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Gotham Book</vt:lpstr>
      <vt:lpstr>Office Theme</vt:lpstr>
      <vt:lpstr>Country Club of Charleston Reduced to Sell ~ Motivated Seller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16</cp:revision>
  <dcterms:created xsi:type="dcterms:W3CDTF">2006-08-16T00:00:00Z</dcterms:created>
  <dcterms:modified xsi:type="dcterms:W3CDTF">2015-07-20T18:39:02Z</dcterms:modified>
</cp:coreProperties>
</file>