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D69522B3-AFDF-4BA4-A7C1-0B653F32C386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5701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2B3-AFDF-4BA4-A7C1-0B653F32C386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786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2B3-AFDF-4BA4-A7C1-0B653F32C386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58864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2B3-AFDF-4BA4-A7C1-0B653F32C386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7647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2B3-AFDF-4BA4-A7C1-0B653F32C386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1769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2B3-AFDF-4BA4-A7C1-0B653F32C386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85648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2B3-AFDF-4BA4-A7C1-0B653F32C386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48964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2B3-AFDF-4BA4-A7C1-0B653F32C386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73542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2B3-AFDF-4BA4-A7C1-0B653F32C386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9502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2B3-AFDF-4BA4-A7C1-0B653F32C386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2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2B3-AFDF-4BA4-A7C1-0B653F32C386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7718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2B3-AFDF-4BA4-A7C1-0B653F32C386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522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2B3-AFDF-4BA4-A7C1-0B653F32C386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407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2B3-AFDF-4BA4-A7C1-0B653F32C386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6933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2B3-AFDF-4BA4-A7C1-0B653F32C386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820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2B3-AFDF-4BA4-A7C1-0B653F32C386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1946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2B3-AFDF-4BA4-A7C1-0B653F32C386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74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69522B3-AFDF-4BA4-A7C1-0B653F32C386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779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3377" y="1533378"/>
            <a:ext cx="6091311" cy="1941341"/>
          </a:xfrm>
        </p:spPr>
        <p:txBody>
          <a:bodyPr anchor="t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dirty="0">
                <a:latin typeface="Amazone BT" panose="03020702040507090A04" pitchFamily="66" charset="0"/>
              </a:rPr>
              <a:t>You’re Invited</a:t>
            </a:r>
            <a:br>
              <a:rPr lang="en-US" dirty="0">
                <a:latin typeface="Amazone BT" panose="03020702040507090A04" pitchFamily="66" charset="0"/>
              </a:rPr>
            </a:br>
            <a:r>
              <a:rPr lang="en-US" sz="3200" dirty="0">
                <a:latin typeface="Amazone BT" panose="03020702040507090A04" pitchFamily="66" charset="0"/>
              </a:rPr>
              <a:t>Broker Open House</a:t>
            </a:r>
            <a:br>
              <a:rPr lang="en-US" sz="3200" dirty="0">
                <a:latin typeface="Amazone BT" panose="03020702040507090A04" pitchFamily="66" charset="0"/>
              </a:rPr>
            </a:br>
            <a:r>
              <a:rPr lang="en-US" sz="3200" dirty="0">
                <a:latin typeface="Amazone BT" panose="03020702040507090A04" pitchFamily="66" charset="0"/>
              </a:rPr>
              <a:t>Tuesday, July 10 from 4-6</a:t>
            </a:r>
            <a:endParaRPr lang="en-US" dirty="0">
              <a:latin typeface="Amazone BT" panose="03020702040507090A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8635" y="3474719"/>
            <a:ext cx="6358596" cy="1885072"/>
          </a:xfrm>
        </p:spPr>
        <p:txBody>
          <a:bodyPr anchor="ctr"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1900" b="1" dirty="0"/>
              <a:t>1455 </a:t>
            </a:r>
            <a:r>
              <a:rPr lang="en-US" sz="1900" b="1" dirty="0" err="1"/>
              <a:t>Burningtree</a:t>
            </a:r>
            <a:r>
              <a:rPr lang="en-US" sz="1900" b="1" dirty="0"/>
              <a:t> Road, Charleston 29412 </a:t>
            </a:r>
          </a:p>
          <a:p>
            <a:r>
              <a:rPr lang="en-US" sz="1900" dirty="0"/>
              <a:t>MLS# 18017182 | $1,595,000</a:t>
            </a:r>
          </a:p>
          <a:p>
            <a:endParaRPr lang="en-US" sz="1800" i="1" dirty="0"/>
          </a:p>
          <a:p>
            <a:r>
              <a:rPr lang="en-US" sz="1800" i="1" dirty="0"/>
              <a:t>Refreshments and wine provided</a:t>
            </a:r>
          </a:p>
        </p:txBody>
      </p:sp>
      <p:sp>
        <p:nvSpPr>
          <p:cNvPr id="4" name="Rectangle 3"/>
          <p:cNvSpPr/>
          <p:nvPr/>
        </p:nvSpPr>
        <p:spPr>
          <a:xfrm>
            <a:off x="4979963" y="5934670"/>
            <a:ext cx="41684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/>
              <a:t>Matt O'Neill Real Estate</a:t>
            </a:r>
          </a:p>
          <a:p>
            <a:pPr algn="r"/>
            <a:r>
              <a:rPr lang="en-US" sz="1400" dirty="0"/>
              <a:t>940 Johnnie </a:t>
            </a:r>
            <a:r>
              <a:rPr lang="en-US" sz="1400" dirty="0" err="1"/>
              <a:t>Dodds</a:t>
            </a:r>
            <a:r>
              <a:rPr lang="en-US" sz="1400" dirty="0"/>
              <a:t> Blvd, Ste100</a:t>
            </a:r>
          </a:p>
          <a:p>
            <a:pPr algn="r"/>
            <a:r>
              <a:rPr lang="en-US" sz="1400" dirty="0"/>
              <a:t>Mt. Pleasant, SC 29464</a:t>
            </a:r>
          </a:p>
          <a:p>
            <a:pPr algn="r"/>
            <a:r>
              <a:rPr lang="en-US" sz="1400" dirty="0"/>
              <a:t>www.mattoneillrealestate.com</a:t>
            </a:r>
          </a:p>
        </p:txBody>
      </p:sp>
      <p:sp>
        <p:nvSpPr>
          <p:cNvPr id="5" name="Rectangle 4"/>
          <p:cNvSpPr/>
          <p:nvPr/>
        </p:nvSpPr>
        <p:spPr>
          <a:xfrm>
            <a:off x="-2492329" y="5673059"/>
            <a:ext cx="416840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Nate Gainey</a:t>
            </a:r>
          </a:p>
          <a:p>
            <a:r>
              <a:rPr lang="en-US" sz="1400" dirty="0"/>
              <a:t>843-513-2038</a:t>
            </a:r>
          </a:p>
          <a:p>
            <a:r>
              <a:rPr lang="en-US" sz="1400" dirty="0"/>
              <a:t>Nate@MattONeillTeam.com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C2BA98-E5DB-4881-A052-229F522B2507}"/>
              </a:ext>
            </a:extLst>
          </p:cNvPr>
          <p:cNvSpPr/>
          <p:nvPr/>
        </p:nvSpPr>
        <p:spPr>
          <a:xfrm>
            <a:off x="9559459" y="3290053"/>
            <a:ext cx="27626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/>
              <a:t>Catered food and drinks provided</a:t>
            </a:r>
          </a:p>
        </p:txBody>
      </p:sp>
    </p:spTree>
    <p:extLst>
      <p:ext uri="{BB962C8B-B14F-4D97-AF65-F5344CB8AC3E}">
        <p14:creationId xmlns:p14="http://schemas.microsoft.com/office/powerpoint/2010/main" val="22755330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21</TotalTime>
  <Words>52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Amazone BT</vt:lpstr>
      <vt:lpstr>Arial</vt:lpstr>
      <vt:lpstr>Garamond</vt:lpstr>
      <vt:lpstr>Organic</vt:lpstr>
      <vt:lpstr>You’re Invited Broker Open House Tuesday, July 10 from 4-6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You’re Invited Agent Open House Wednesday, July 27 from 11-1</dc:title>
  <dc:creator>A. Thomas Price</dc:creator>
  <cp:lastModifiedBy>A. Thomas Price</cp:lastModifiedBy>
  <cp:revision>13</cp:revision>
  <dcterms:created xsi:type="dcterms:W3CDTF">2016-07-16T17:12:49Z</dcterms:created>
  <dcterms:modified xsi:type="dcterms:W3CDTF">2018-07-06T18:17:39Z</dcterms:modified>
</cp:coreProperties>
</file>