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2628" y="4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5"/>
            <a:ext cx="6606540" cy="21560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792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262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9" y="591397"/>
            <a:ext cx="4330144" cy="1258697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950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934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1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316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075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3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3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603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6248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562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5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5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260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844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9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9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9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045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>
                <a:lumMod val="75000"/>
              </a:schemeClr>
            </a:gs>
            <a:gs pos="50000">
              <a:schemeClr val="tx2">
                <a:lumMod val="50000"/>
                <a:alpha val="50000"/>
              </a:schemeClr>
            </a:gs>
            <a:gs pos="100000">
              <a:schemeClr val="tx2">
                <a:lumMod val="50000"/>
                <a:alpha val="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7243" y="628053"/>
            <a:ext cx="5350296" cy="3410547"/>
          </a:xfrm>
          <a:prstGeom prst="rect">
            <a:avLst/>
          </a:prstGeom>
          <a:ln>
            <a:noFill/>
          </a:ln>
          <a:effectLst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91" y="4283157"/>
            <a:ext cx="7772400" cy="1206679"/>
          </a:xfrm>
        </p:spPr>
        <p:txBody>
          <a:bodyPr anchor="ctr">
            <a:noAutofit/>
          </a:bodyPr>
          <a:lstStyle/>
          <a:p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1458 Wando Landing Street</a:t>
            </a:r>
            <a:b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</a:b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Daniel Island ~ Charleston</a:t>
            </a:r>
            <a:b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</a:b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MLS# 17009802 ~ $859,900</a:t>
            </a:r>
            <a:endParaRPr lang="en-US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91" y="5734393"/>
            <a:ext cx="7768400" cy="1324708"/>
          </a:xfrm>
        </p:spPr>
        <p:txBody>
          <a:bodyPr numCol="2" anchor="ctr">
            <a:noAutofit/>
          </a:bodyPr>
          <a:lstStyle/>
          <a:p>
            <a:pPr marL="285750" lvl="0" indent="-285750" algn="l">
              <a:buFont typeface="Wingdings" panose="05000000000000000000" pitchFamily="2" charset="2"/>
              <a:buChar char="v"/>
            </a:pPr>
            <a:r>
              <a:rPr lang="en-US" sz="18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Great location near park, school, library  </a:t>
            </a:r>
          </a:p>
          <a:p>
            <a:pPr marL="285750" lvl="0" indent="-285750" algn="l">
              <a:buFont typeface="Wingdings" panose="05000000000000000000" pitchFamily="2" charset="2"/>
              <a:buChar char="v"/>
            </a:pPr>
            <a:r>
              <a:rPr lang="en-US" sz="18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5 bedrooms includes a frog with kitchenette and a first floor master </a:t>
            </a:r>
          </a:p>
          <a:p>
            <a:pPr marL="285750" lvl="0" indent="-285750" algn="l">
              <a:buFont typeface="Wingdings" panose="05000000000000000000" pitchFamily="2" charset="2"/>
              <a:buChar char="v"/>
            </a:pPr>
            <a:r>
              <a:rPr lang="en-US" sz="18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Open floor plan </a:t>
            </a:r>
          </a:p>
          <a:p>
            <a:pPr marL="285750" lvl="0" indent="-285750" algn="l">
              <a:buFont typeface="Wingdings" panose="05000000000000000000" pitchFamily="2" charset="2"/>
              <a:buChar char="v"/>
            </a:pPr>
            <a:r>
              <a:rPr lang="en-US" sz="18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Screened porch </a:t>
            </a:r>
          </a:p>
          <a:p>
            <a:pPr marL="285750" lvl="0" indent="-285750" algn="l">
              <a:buFont typeface="Wingdings" panose="05000000000000000000" pitchFamily="2" charset="2"/>
              <a:buChar char="v"/>
            </a:pPr>
            <a:r>
              <a:rPr lang="en-US" sz="18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Large backyard </a:t>
            </a:r>
          </a:p>
          <a:p>
            <a:pPr marL="285750" lvl="0" indent="-285750" algn="l">
              <a:buFont typeface="Wingdings" panose="05000000000000000000" pitchFamily="2" charset="2"/>
              <a:buChar char="v"/>
            </a:pPr>
            <a:r>
              <a:rPr lang="en-US" sz="18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Meticulous home! </a:t>
            </a:r>
          </a:p>
        </p:txBody>
      </p:sp>
      <p:sp>
        <p:nvSpPr>
          <p:cNvPr id="18" name="Rectangle 17"/>
          <p:cNvSpPr/>
          <p:nvPr/>
        </p:nvSpPr>
        <p:spPr>
          <a:xfrm>
            <a:off x="-1923104" y="8900136"/>
            <a:ext cx="1916587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pt-BR" sz="1400" b="1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Donna Landry</a:t>
            </a:r>
          </a:p>
          <a:p>
            <a:r>
              <a:rPr lang="pt-BR" sz="12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Mobile - (225) 921-2111</a:t>
            </a:r>
          </a:p>
          <a:p>
            <a:r>
              <a:rPr lang="pt-BR" sz="12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donna.landry@cbunited.com</a:t>
            </a:r>
            <a:endParaRPr lang="en-US" sz="800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</a:endParaRP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7605" y="9300332"/>
            <a:ext cx="1129722" cy="639842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-6516" y="9296400"/>
            <a:ext cx="333412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Coldwell Banker Residential Brokerage</a:t>
            </a:r>
          </a:p>
          <a:p>
            <a:r>
              <a:rPr lang="en-US" sz="12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1127 </a:t>
            </a:r>
            <a:r>
              <a:rPr lang="en-US" sz="1200" dirty="0" err="1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Queensborough</a:t>
            </a:r>
            <a:r>
              <a:rPr lang="en-US" sz="12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 Blvd. 103</a:t>
            </a:r>
          </a:p>
          <a:p>
            <a:r>
              <a:rPr lang="en-US" sz="12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Mt Pleasant, SC 29464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457327" y="9296401"/>
            <a:ext cx="3333970" cy="677108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r"/>
            <a:r>
              <a:rPr lang="pt-BR" sz="1400" b="1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Betsy Sarsfield</a:t>
            </a:r>
          </a:p>
          <a:p>
            <a:pPr algn="r"/>
            <a:r>
              <a:rPr lang="pt-BR" sz="12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(724) 816-9445</a:t>
            </a:r>
          </a:p>
          <a:p>
            <a:pPr algn="r"/>
            <a:r>
              <a:rPr lang="pt-BR" sz="12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betsysarsfield23@gmail.com</a:t>
            </a:r>
            <a:endParaRPr lang="en-US" sz="800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192" y="0"/>
            <a:ext cx="7772399" cy="523220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ctr"/>
            <a:r>
              <a:rPr lang="en-US" sz="2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Open Floor Plan on Daniel Island</a:t>
            </a:r>
            <a:endParaRPr lang="en-US" sz="16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pic>
        <p:nvPicPr>
          <p:cNvPr id="32" name="Picture 3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8575" y="7886768"/>
            <a:ext cx="1371600" cy="9156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3" name="Picture 32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998"/>
          <a:stretch/>
        </p:blipFill>
        <p:spPr>
          <a:xfrm>
            <a:off x="4174065" y="7886768"/>
            <a:ext cx="1371600" cy="9155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Rectangle 6"/>
          <p:cNvSpPr/>
          <p:nvPr/>
        </p:nvSpPr>
        <p:spPr>
          <a:xfrm>
            <a:off x="-6516" y="7303658"/>
            <a:ext cx="779781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16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Don't miss out on this wonderful opportunity!! </a:t>
            </a: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111"/>
          <a:stretch/>
        </p:blipFill>
        <p:spPr>
          <a:xfrm>
            <a:off x="245043" y="1875491"/>
            <a:ext cx="1371600" cy="914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7" name="Picture 16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111"/>
          <a:stretch/>
        </p:blipFill>
        <p:spPr>
          <a:xfrm>
            <a:off x="245043" y="712230"/>
            <a:ext cx="1371600" cy="91440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043" y="3038751"/>
            <a:ext cx="1371600" cy="9156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9091" y="1875491"/>
            <a:ext cx="1369695" cy="914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9092" y="712231"/>
            <a:ext cx="1369695" cy="914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043" y="7886768"/>
            <a:ext cx="1371600" cy="914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8" name="Picture 27"/>
          <p:cNvPicPr>
            <a:picLocks noChangeAspect="1"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954"/>
          <a:stretch/>
        </p:blipFill>
        <p:spPr>
          <a:xfrm>
            <a:off x="2209554" y="7891072"/>
            <a:ext cx="1371600" cy="9156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8139" y="3040023"/>
            <a:ext cx="1371600" cy="914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2526528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267</TotalTime>
  <Words>78</Words>
  <Application>Microsoft Office PowerPoint</Application>
  <PresentationFormat>Custom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Cambria</vt:lpstr>
      <vt:lpstr>Century Gothic</vt:lpstr>
      <vt:lpstr>Wingdings</vt:lpstr>
      <vt:lpstr>Office Theme</vt:lpstr>
      <vt:lpstr>1458 Wando Landing Street Daniel Island ~ Charleston MLS# 17009802 ~ $859,900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2601 Coral Vine Ct Seaside Farms Mt Pleasant MLS# 1412872 $475,000</dc:title>
  <dc:creator>CVH360</dc:creator>
  <cp:lastModifiedBy>A. Thomas Price</cp:lastModifiedBy>
  <cp:revision>49</cp:revision>
  <dcterms:created xsi:type="dcterms:W3CDTF">2006-08-16T00:00:00Z</dcterms:created>
  <dcterms:modified xsi:type="dcterms:W3CDTF">2017-05-16T18:57:18Z</dcterms:modified>
</cp:coreProperties>
</file>