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31" y="324398"/>
            <a:ext cx="7261120" cy="46286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1" y="4736921"/>
            <a:ext cx="7772400" cy="1206679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1458 Wando Landing Street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Island ~ Charleston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17009802 ~ 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$849,900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1" y="6037326"/>
            <a:ext cx="7768400" cy="1324708"/>
          </a:xfrm>
        </p:spPr>
        <p:txBody>
          <a:bodyPr numCol="2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location near park, school, library 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5 bedrooms includes a frog with kitchenette and a first floor master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Screened porch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backyard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Meticulous home!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923104" y="8900136"/>
            <a:ext cx="1916587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530" y="9300332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6" y="9296400"/>
            <a:ext cx="3334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1127 </a:t>
            </a:r>
            <a:r>
              <a:rPr lang="en-US" sz="12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Queensborough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Blvd. 103</a:t>
            </a: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Mt Pleasant, SC 29464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57327" y="9296401"/>
            <a:ext cx="3333970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(724) 816-9445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92" y="0"/>
            <a:ext cx="7772399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Floor Plan on Daniel Island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575" y="7886768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98"/>
          <a:stretch/>
        </p:blipFill>
        <p:spPr>
          <a:xfrm>
            <a:off x="8164830" y="6056806"/>
            <a:ext cx="1371600" cy="915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-6516" y="7455760"/>
            <a:ext cx="77978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Don't miss out on this wonderful opportunity!!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>
          <a:xfrm>
            <a:off x="-1752600" y="1810364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>
          <a:xfrm>
            <a:off x="-1752600" y="647103"/>
            <a:ext cx="1371600" cy="9144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52600" y="2973624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782" y="1908227"/>
            <a:ext cx="136969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888040"/>
            <a:ext cx="136969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735" y="7888040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4"/>
          <a:stretch/>
        </p:blipFill>
        <p:spPr>
          <a:xfrm>
            <a:off x="8534400" y="4669482"/>
            <a:ext cx="1371600" cy="915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830" y="3072759"/>
            <a:ext cx="13716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78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1458 Wando Landing Street Daniel Island ~ Charleston MLS# 17009802 ~ $849,900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50</cp:revision>
  <dcterms:created xsi:type="dcterms:W3CDTF">2006-08-16T00:00:00Z</dcterms:created>
  <dcterms:modified xsi:type="dcterms:W3CDTF">2017-06-23T11:40:56Z</dcterms:modified>
</cp:coreProperties>
</file>