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1716" y="2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5/5/2022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cstate="print">
            <a:extLst>
              <a:ext uri="{28A0092B-C50C-407E-A947-70E740481C1C}">
                <a14:useLocalDpi xmlns:a14="http://schemas.microsoft.com/office/drawing/2010/main" val="0"/>
              </a:ext>
            </a:extLst>
          </a:blip>
          <a:stretch/>
        </p:blipFill>
        <p:spPr>
          <a:xfrm>
            <a:off x="0" y="893"/>
            <a:ext cx="8229600" cy="4000500"/>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pPr algn="r"/>
            <a:r>
              <a:rPr lang="en-US" sz="3800" b="1" i="1" dirty="0">
                <a:ln>
                  <a:solidFill>
                    <a:schemeClr val="bg2">
                      <a:lumMod val="25000"/>
                    </a:schemeClr>
                  </a:solidFill>
                </a:ln>
                <a:solidFill>
                  <a:schemeClr val="bg1"/>
                </a:solidFill>
                <a:latin typeface="Cookie" panose="02000000000000000000" pitchFamily="2" charset="0"/>
              </a:rPr>
              <a:t>Looking For That Cabin On The Lake?</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038600"/>
            <a:ext cx="8229599" cy="738664"/>
          </a:xfrm>
          <a:prstGeom prst="rect">
            <a:avLst/>
          </a:prstGeom>
        </p:spPr>
        <p:txBody>
          <a:bodyPr wrap="square">
            <a:spAutoFit/>
          </a:bodyPr>
          <a:lstStyle/>
          <a:p>
            <a:pPr algn="ctr"/>
            <a:r>
              <a:rPr lang="en-US" sz="2400" b="1" dirty="0">
                <a:ln w="3175">
                  <a:noFill/>
                </a:ln>
                <a:solidFill>
                  <a:schemeClr val="bg2">
                    <a:lumMod val="25000"/>
                  </a:schemeClr>
                </a:solidFill>
                <a:latin typeface="Century Gothic" panose="020B0502020202020204" pitchFamily="34" charset="0"/>
              </a:rPr>
              <a:t>1459 Greenall Rd</a:t>
            </a:r>
          </a:p>
          <a:p>
            <a:pPr algn="ctr"/>
            <a:r>
              <a:rPr lang="nn-NO" sz="1800" b="1" dirty="0">
                <a:ln w="3175">
                  <a:noFill/>
                </a:ln>
                <a:solidFill>
                  <a:schemeClr val="bg2">
                    <a:lumMod val="25000"/>
                  </a:schemeClr>
                </a:solidFill>
                <a:latin typeface="Century Gothic" panose="020B0502020202020204" pitchFamily="34" charset="0"/>
              </a:rPr>
              <a:t>Summerton, SC ~ MLS# 151038 ~ $365,000</a:t>
            </a:r>
          </a:p>
        </p:txBody>
      </p:sp>
      <p:sp>
        <p:nvSpPr>
          <p:cNvPr id="3" name="Subtitle 2"/>
          <p:cNvSpPr>
            <a:spLocks noGrp="1"/>
          </p:cNvSpPr>
          <p:nvPr>
            <p:ph type="subTitle" idx="1"/>
          </p:nvPr>
        </p:nvSpPr>
        <p:spPr>
          <a:xfrm>
            <a:off x="0" y="4814471"/>
            <a:ext cx="8229599" cy="2147856"/>
          </a:xfrm>
        </p:spPr>
        <p:txBody>
          <a:bodyPr numCol="1" anchor="ctr">
            <a:noAutofit/>
          </a:bodyPr>
          <a:lstStyle/>
          <a:p>
            <a:r>
              <a:rPr lang="en-US" sz="1400" dirty="0">
                <a:solidFill>
                  <a:schemeClr val="tx1"/>
                </a:solidFill>
                <a:latin typeface="Century Gothic" panose="020B0502020202020204" pitchFamily="34" charset="0"/>
              </a:rPr>
              <a:t>This is the one for you! Rustic cabin get a way with a Sandy Beach and new Dock just off potato creek. Make this your full time home or just the weekend getaway from the urban life. Enjoy the sights and sounds of the Largest Lake in SC with boatable access to the ATLANTIC OCEAN. Set sail and travel through Lake Marion and Lake </a:t>
            </a:r>
            <a:r>
              <a:rPr lang="en-US" sz="1400" dirty="0" err="1">
                <a:solidFill>
                  <a:schemeClr val="tx1"/>
                </a:solidFill>
                <a:latin typeface="Century Gothic" panose="020B0502020202020204" pitchFamily="34" charset="0"/>
              </a:rPr>
              <a:t>Moutire</a:t>
            </a:r>
            <a:r>
              <a:rPr lang="en-US" sz="1400" dirty="0">
                <a:solidFill>
                  <a:schemeClr val="tx1"/>
                </a:solidFill>
                <a:latin typeface="Century Gothic" panose="020B0502020202020204" pitchFamily="34" charset="0"/>
              </a:rPr>
              <a:t> and </a:t>
            </a:r>
            <a:r>
              <a:rPr lang="en-US" sz="1400" dirty="0" err="1">
                <a:solidFill>
                  <a:schemeClr val="tx1"/>
                </a:solidFill>
                <a:latin typeface="Century Gothic" panose="020B0502020202020204" pitchFamily="34" charset="0"/>
              </a:rPr>
              <a:t>experiance</a:t>
            </a:r>
            <a:r>
              <a:rPr lang="en-US" sz="1400" dirty="0">
                <a:solidFill>
                  <a:schemeClr val="tx1"/>
                </a:solidFill>
                <a:latin typeface="Century Gothic" panose="020B0502020202020204" pitchFamily="34" charset="0"/>
              </a:rPr>
              <a:t> the </a:t>
            </a:r>
            <a:r>
              <a:rPr lang="en-US" sz="1400" dirty="0" err="1">
                <a:solidFill>
                  <a:schemeClr val="tx1"/>
                </a:solidFill>
                <a:latin typeface="Century Gothic" panose="020B0502020202020204" pitchFamily="34" charset="0"/>
              </a:rPr>
              <a:t>Pinopplous</a:t>
            </a:r>
            <a:r>
              <a:rPr lang="en-US" sz="1400" dirty="0">
                <a:solidFill>
                  <a:schemeClr val="tx1"/>
                </a:solidFill>
                <a:latin typeface="Century Gothic" panose="020B0502020202020204" pitchFamily="34" charset="0"/>
              </a:rPr>
              <a:t> Locks to enter the Cooper River system ending at the Charleston Harbor. Hardwoods through out the home. Home comes furnished. Just bring the suitcase and the lake toys. Storage shed would hold all the rafts and floats. Parking for the boats and trailers. Ramp is shared in the neighborhood privately. Under 400k this one will not last long. Fiber Internet - work from the dock!</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10800000">
            <a:off x="4843707" y="6999531"/>
            <a:ext cx="3385893" cy="164592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6999532"/>
            <a:ext cx="3384382" cy="1645920"/>
          </a:xfrm>
          <a:prstGeom prst="rect">
            <a:avLst/>
          </a:prstGeom>
        </p:spPr>
      </p:pic>
      <p:pic>
        <p:nvPicPr>
          <p:cNvPr id="17" name="Picture 16">
            <a:extLst>
              <a:ext uri="{FF2B5EF4-FFF2-40B4-BE49-F238E27FC236}">
                <a16:creationId xmlns:a16="http://schemas.microsoft.com/office/drawing/2014/main" id="{FAB4B363-96EF-4B7D-B829-2F9386EE643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07766" y="6999532"/>
            <a:ext cx="1012556" cy="164592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2052</TotalTime>
  <Words>193</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Looking For That Cabin On The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91</cp:revision>
  <dcterms:created xsi:type="dcterms:W3CDTF">2006-08-16T00:00:00Z</dcterms:created>
  <dcterms:modified xsi:type="dcterms:W3CDTF">2022-05-05T15:23:38Z</dcterms:modified>
</cp:coreProperties>
</file>