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87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5000" r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5" y="-3280"/>
            <a:ext cx="6246609" cy="416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7772400" cy="457200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You'll LOVE This Luxury Condo … And Its New Price!</a:t>
            </a:r>
            <a:endParaRPr 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7772400" cy="1173677"/>
          </a:xfrm>
          <a:effectLst/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145 Pier View Street #210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Daniel Island ~ Charleston, SC 29492 ~ MLS# 17022812 ~ $359,500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96732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Gabriola" panose="04040605051002020D02" pitchFamily="82" charset="0"/>
              </a:rPr>
              <a:t>GET READY TO LOVE THIS HOME! </a:t>
            </a:r>
          </a:p>
          <a:p>
            <a:pPr algn="ctr"/>
            <a:r>
              <a:rPr lang="en-US" dirty="0">
                <a:latin typeface="Gabriola" panose="04040605051002020D02" pitchFamily="82" charset="0"/>
              </a:rPr>
              <a:t>Tons of upgrades! This is a 2nd floor unit with 2 bedrooms, 2 baths and easy access to the elevator, lovely views of the courtyard/pool and gorgeous sunsets. New hardwood floors in main living area, upgraded trim package, high ceilings and new Kitchen-aid appliances in the kitchen. New plantation shutters throughout and fresh paint. Custom built-ins in the master closet, guest bedroom closet and coat closet in the entry. The pantry is a wine lovers dream with custom built-in shelving! Be sure to check out the custom barn doors on the laundry room and built-in cabinetry within. Further recent additions include; a Nest Thermostat, new kitchen faucet, and keyless entry. The resort style swimming pool is just 150 </a:t>
            </a:r>
            <a:r>
              <a:rPr lang="en-US" dirty="0" err="1">
                <a:latin typeface="Gabriola" panose="04040605051002020D02" pitchFamily="82" charset="0"/>
              </a:rPr>
              <a:t>ft</a:t>
            </a:r>
            <a:r>
              <a:rPr lang="en-US" dirty="0">
                <a:latin typeface="Gabriola" panose="04040605051002020D02" pitchFamily="82" charset="0"/>
              </a:rPr>
              <a:t> from your door &amp; comes with a brand new community grille.</a:t>
            </a:r>
          </a:p>
        </p:txBody>
      </p:sp>
      <p:pic>
        <p:nvPicPr>
          <p:cNvPr id="1026" name="Picture 2" descr="http://charlestonvirtualhomes.com/images/logos/Radekop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7435"/>
          <a:stretch/>
        </p:blipFill>
        <p:spPr bwMode="auto">
          <a:xfrm>
            <a:off x="3487373" y="9197337"/>
            <a:ext cx="797655" cy="6673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2819400" y="9115450"/>
            <a:ext cx="38862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abriola" panose="04040605051002020D02" pitchFamily="82" charset="0"/>
              </a:rPr>
              <a:t>Andrew </a:t>
            </a:r>
            <a:r>
              <a:rPr lang="en-US" dirty="0" err="1">
                <a:latin typeface="Gabriola" panose="04040605051002020D02" pitchFamily="82" charset="0"/>
              </a:rPr>
              <a:t>Tackitt</a:t>
            </a:r>
            <a:endParaRPr lang="en-US" dirty="0">
              <a:latin typeface="Gabriola" panose="04040605051002020D02" pitchFamily="82" charset="0"/>
            </a:endParaRPr>
          </a:p>
          <a:p>
            <a:r>
              <a:rPr lang="en-US" sz="1400" dirty="0">
                <a:latin typeface="Gabriola" panose="04040605051002020D02" pitchFamily="82" charset="0"/>
              </a:rPr>
              <a:t>(843) 437-8726</a:t>
            </a:r>
          </a:p>
          <a:p>
            <a:r>
              <a:rPr lang="en-US" sz="1400" dirty="0">
                <a:latin typeface="Gabriola" panose="04040605051002020D02" pitchFamily="82" charset="0"/>
              </a:rPr>
              <a:t>andrew@radekopf.com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9146315"/>
            <a:ext cx="3487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Gabriola" panose="04040605051002020D02" pitchFamily="82" charset="0"/>
              </a:rPr>
              <a:t>1205 Two Island Court, Suite 201</a:t>
            </a:r>
            <a:br>
              <a:rPr lang="en-US" sz="1100" dirty="0">
                <a:latin typeface="Gabriola" panose="04040605051002020D02" pitchFamily="82" charset="0"/>
              </a:rPr>
            </a:br>
            <a:r>
              <a:rPr lang="en-US" sz="1100" dirty="0">
                <a:latin typeface="Gabriola" panose="04040605051002020D02" pitchFamily="82" charset="0"/>
              </a:rPr>
              <a:t>Mount Pleasant, SC  29466</a:t>
            </a:r>
            <a:br>
              <a:rPr lang="en-US" sz="1100" dirty="0">
                <a:latin typeface="Gabriola" panose="04040605051002020D02" pitchFamily="82" charset="0"/>
              </a:rPr>
            </a:br>
            <a:r>
              <a:rPr lang="en-US" sz="1100" dirty="0">
                <a:latin typeface="Gabriola" panose="04040605051002020D02" pitchFamily="82" charset="0"/>
              </a:rPr>
              <a:t>Phone: (843) 579.2217</a:t>
            </a:r>
            <a:br>
              <a:rPr lang="en-US" sz="1100" dirty="0">
                <a:latin typeface="Gabriola" panose="04040605051002020D02" pitchFamily="82" charset="0"/>
              </a:rPr>
            </a:br>
            <a:r>
              <a:rPr lang="en-US" sz="1100" dirty="0">
                <a:latin typeface="Gabriola" panose="04040605051002020D02" pitchFamily="82" charset="0"/>
              </a:rPr>
              <a:t>Fax: (843) 971-0281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85028" y="9130926"/>
            <a:ext cx="34873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Gabriola" panose="04040605051002020D02" pitchFamily="82" charset="0"/>
              </a:rPr>
              <a:t>Erin Quinn </a:t>
            </a:r>
            <a:r>
              <a:rPr lang="en-US" dirty="0" err="1">
                <a:latin typeface="Gabriola" panose="04040605051002020D02" pitchFamily="82" charset="0"/>
              </a:rPr>
              <a:t>Hanhauser</a:t>
            </a:r>
            <a:endParaRPr lang="en-US" dirty="0">
              <a:latin typeface="Gabriola" panose="04040605051002020D02" pitchFamily="82" charset="0"/>
            </a:endParaRPr>
          </a:p>
          <a:p>
            <a:pPr algn="r"/>
            <a:r>
              <a:rPr lang="en-US" sz="1400" dirty="0">
                <a:latin typeface="Gabriola" panose="04040605051002020D02" pitchFamily="82" charset="0"/>
              </a:rPr>
              <a:t>(843) 743-8204</a:t>
            </a:r>
          </a:p>
          <a:p>
            <a:pPr algn="r"/>
            <a:r>
              <a:rPr lang="en-US" sz="1400" dirty="0">
                <a:latin typeface="Gabriola" panose="04040605051002020D02" pitchFamily="82" charset="0"/>
              </a:rPr>
              <a:t>erin@radekopf.com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077200"/>
            <a:ext cx="13716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38" y="8077200"/>
            <a:ext cx="66294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1" y="8077200"/>
            <a:ext cx="1331596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87187"/>
            <a:ext cx="1478281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587187"/>
            <a:ext cx="1221106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94" y="4587186"/>
            <a:ext cx="1315286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68" y="4587187"/>
            <a:ext cx="1351557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13" y="4587187"/>
            <a:ext cx="13716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83" y="8077200"/>
            <a:ext cx="1371600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55" y="8077200"/>
            <a:ext cx="1706626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9" y="8077200"/>
            <a:ext cx="60896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Gabriola</vt:lpstr>
      <vt:lpstr>Office Theme</vt:lpstr>
      <vt:lpstr>You'll LOVE This Luxury Condo … And Its New Price!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listed in Desirable Hobcaw Creek Plantation</dc:title>
  <dc:creator>CVH360</dc:creator>
  <cp:lastModifiedBy>A. Thomas Price</cp:lastModifiedBy>
  <cp:revision>27</cp:revision>
  <dcterms:created xsi:type="dcterms:W3CDTF">2006-08-16T00:00:00Z</dcterms:created>
  <dcterms:modified xsi:type="dcterms:W3CDTF">2017-08-29T17:50:51Z</dcterms:modified>
</cp:coreProperties>
</file>